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3.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4.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20"/>
  </p:notesMasterIdLst>
  <p:sldIdLst>
    <p:sldId id="256" r:id="rId2"/>
    <p:sldId id="257" r:id="rId3"/>
    <p:sldId id="258" r:id="rId4"/>
    <p:sldId id="259" r:id="rId5"/>
    <p:sldId id="260" r:id="rId6"/>
    <p:sldId id="261" r:id="rId7"/>
    <p:sldId id="262" r:id="rId8"/>
    <p:sldId id="267" r:id="rId9"/>
    <p:sldId id="268" r:id="rId10"/>
    <p:sldId id="263" r:id="rId11"/>
    <p:sldId id="264" r:id="rId12"/>
    <p:sldId id="310" r:id="rId13"/>
    <p:sldId id="265" r:id="rId14"/>
    <p:sldId id="311" r:id="rId15"/>
    <p:sldId id="270" r:id="rId16"/>
    <p:sldId id="312" r:id="rId17"/>
    <p:sldId id="271" r:id="rId18"/>
    <p:sldId id="272" r:id="rId19"/>
  </p:sldIdLst>
  <p:sldSz cx="9144000" cy="5143500" type="screen16x9"/>
  <p:notesSz cx="6858000" cy="9144000"/>
  <p:embeddedFontLst>
    <p:embeddedFont>
      <p:font typeface="Arimo" panose="020B0604020202020204" charset="0"/>
      <p:regular r:id="rId21"/>
      <p:bold r:id="rId22"/>
      <p:italic r:id="rId23"/>
      <p:boldItalic r:id="rId24"/>
    </p:embeddedFont>
    <p:embeddedFont>
      <p:font typeface="Be Vietnam Pro" panose="020B0604020202020204" charset="0"/>
      <p:regular r:id="rId25"/>
      <p:bold r:id="rId26"/>
      <p:italic r:id="rId27"/>
      <p:boldItalic r:id="rId28"/>
    </p:embeddedFont>
    <p:embeddedFont>
      <p:font typeface="Open Sans" panose="020B060603050402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DA4F32A-A3C5-43D6-BF34-F27ABEFF21DA}">
  <a:tblStyle styleId="{CDA4F32A-A3C5-43D6-BF34-F27ABEFF21D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085" autoAdjust="0"/>
  </p:normalViewPr>
  <p:slideViewPr>
    <p:cSldViewPr snapToGrid="0">
      <p:cViewPr varScale="1">
        <p:scale>
          <a:sx n="86" d="100"/>
          <a:sy n="86" d="100"/>
        </p:scale>
        <p:origin x="1354" y="53"/>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ACFD68-940F-4AEC-B158-1EC75C137AEE}"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IE"/>
        </a:p>
      </dgm:t>
    </dgm:pt>
    <dgm:pt modelId="{209F3812-CE53-47AF-9122-BA03C35081BC}">
      <dgm:prSet phldrT="[Text]"/>
      <dgm:spPr/>
      <dgm:t>
        <a:bodyPr/>
        <a:lstStyle/>
        <a:p>
          <a:r>
            <a:rPr lang="en-IE" dirty="0"/>
            <a:t>Context/ Value </a:t>
          </a:r>
        </a:p>
      </dgm:t>
    </dgm:pt>
    <dgm:pt modelId="{368698E9-A70C-4046-B246-2A2D13ABB0EB}" type="parTrans" cxnId="{E64C6BC9-C1BB-4EE1-974E-AA112453DCBA}">
      <dgm:prSet/>
      <dgm:spPr/>
      <dgm:t>
        <a:bodyPr/>
        <a:lstStyle/>
        <a:p>
          <a:endParaRPr lang="en-IE"/>
        </a:p>
      </dgm:t>
    </dgm:pt>
    <dgm:pt modelId="{90D988D7-47F8-4479-9E5B-8ED912B9D4E5}" type="sibTrans" cxnId="{E64C6BC9-C1BB-4EE1-974E-AA112453DCBA}">
      <dgm:prSet/>
      <dgm:spPr/>
      <dgm:t>
        <a:bodyPr/>
        <a:lstStyle/>
        <a:p>
          <a:endParaRPr lang="en-IE"/>
        </a:p>
      </dgm:t>
    </dgm:pt>
    <dgm:pt modelId="{81D22BAA-1C61-4345-8F56-B73604B91CDC}">
      <dgm:prSet phldrT="[Text]"/>
      <dgm:spPr/>
      <dgm:t>
        <a:bodyPr/>
        <a:lstStyle/>
        <a:p>
          <a:r>
            <a:rPr lang="en-IE" dirty="0"/>
            <a:t>Interpretation</a:t>
          </a:r>
        </a:p>
      </dgm:t>
    </dgm:pt>
    <dgm:pt modelId="{75A5DCCF-2316-465F-97F8-B7579A5D1290}" type="parTrans" cxnId="{23D95107-A34E-4EB2-AE8C-22BE094BD4A8}">
      <dgm:prSet/>
      <dgm:spPr/>
      <dgm:t>
        <a:bodyPr/>
        <a:lstStyle/>
        <a:p>
          <a:endParaRPr lang="en-IE"/>
        </a:p>
      </dgm:t>
    </dgm:pt>
    <dgm:pt modelId="{127C1236-5ABC-49A5-96B3-ADFF27B7D380}" type="sibTrans" cxnId="{23D95107-A34E-4EB2-AE8C-22BE094BD4A8}">
      <dgm:prSet/>
      <dgm:spPr/>
      <dgm:t>
        <a:bodyPr/>
        <a:lstStyle/>
        <a:p>
          <a:endParaRPr lang="en-IE"/>
        </a:p>
      </dgm:t>
    </dgm:pt>
    <dgm:pt modelId="{AC17D463-2CE4-44E1-9986-FEBFFCCA0CAC}">
      <dgm:prSet phldrT="[Text]"/>
      <dgm:spPr/>
      <dgm:t>
        <a:bodyPr/>
        <a:lstStyle/>
        <a:p>
          <a:r>
            <a:rPr lang="en-IE" dirty="0"/>
            <a:t>Inter-tool Blindness </a:t>
          </a:r>
        </a:p>
      </dgm:t>
    </dgm:pt>
    <dgm:pt modelId="{406492CF-8CF4-49EF-84B9-F7ACEF9B649A}" type="parTrans" cxnId="{E02043A7-735D-4FCF-B3EC-637610CFD391}">
      <dgm:prSet/>
      <dgm:spPr/>
      <dgm:t>
        <a:bodyPr/>
        <a:lstStyle/>
        <a:p>
          <a:endParaRPr lang="en-IE"/>
        </a:p>
      </dgm:t>
    </dgm:pt>
    <dgm:pt modelId="{5F06A043-F942-4276-8CE2-40075FCDC72A}" type="sibTrans" cxnId="{E02043A7-735D-4FCF-B3EC-637610CFD391}">
      <dgm:prSet/>
      <dgm:spPr/>
      <dgm:t>
        <a:bodyPr/>
        <a:lstStyle/>
        <a:p>
          <a:endParaRPr lang="en-IE"/>
        </a:p>
      </dgm:t>
    </dgm:pt>
    <dgm:pt modelId="{3EE500E3-71A1-44E5-A487-1E335DEB44DF}">
      <dgm:prSet phldrT="[Text]"/>
      <dgm:spPr/>
      <dgm:t>
        <a:bodyPr/>
        <a:lstStyle/>
        <a:p>
          <a:r>
            <a:rPr lang="en-IE" dirty="0"/>
            <a:t>Metadata</a:t>
          </a:r>
        </a:p>
      </dgm:t>
    </dgm:pt>
    <dgm:pt modelId="{1B1D1DE7-3CC0-4958-BEB6-79D3BF98287B}" type="parTrans" cxnId="{007006E8-DCB0-46C7-89D0-4E0EEB0F6EE5}">
      <dgm:prSet/>
      <dgm:spPr/>
      <dgm:t>
        <a:bodyPr/>
        <a:lstStyle/>
        <a:p>
          <a:endParaRPr lang="en-IE"/>
        </a:p>
      </dgm:t>
    </dgm:pt>
    <dgm:pt modelId="{F4CC305E-618D-48E3-BB25-F473FCD344E9}" type="sibTrans" cxnId="{007006E8-DCB0-46C7-89D0-4E0EEB0F6EE5}">
      <dgm:prSet/>
      <dgm:spPr/>
      <dgm:t>
        <a:bodyPr/>
        <a:lstStyle/>
        <a:p>
          <a:endParaRPr lang="en-IE"/>
        </a:p>
      </dgm:t>
    </dgm:pt>
    <dgm:pt modelId="{024A770F-79D5-48AB-AA3C-BA3D59A7C48A}">
      <dgm:prSet phldrT="[Text]"/>
      <dgm:spPr/>
      <dgm:t>
        <a:bodyPr/>
        <a:lstStyle/>
        <a:p>
          <a:r>
            <a:rPr lang="en-IE" dirty="0"/>
            <a:t>Orchestration</a:t>
          </a:r>
        </a:p>
      </dgm:t>
    </dgm:pt>
    <dgm:pt modelId="{1F4EED76-E461-475C-890C-5EEE971713D1}" type="parTrans" cxnId="{B0E04579-3EAC-4EAF-A431-38A7A80AB60F}">
      <dgm:prSet/>
      <dgm:spPr/>
      <dgm:t>
        <a:bodyPr/>
        <a:lstStyle/>
        <a:p>
          <a:endParaRPr lang="en-IE"/>
        </a:p>
      </dgm:t>
    </dgm:pt>
    <dgm:pt modelId="{FDA07EE2-5A00-47CC-BDA3-68F423350DB2}" type="sibTrans" cxnId="{B0E04579-3EAC-4EAF-A431-38A7A80AB60F}">
      <dgm:prSet/>
      <dgm:spPr/>
      <dgm:t>
        <a:bodyPr/>
        <a:lstStyle/>
        <a:p>
          <a:endParaRPr lang="en-IE"/>
        </a:p>
      </dgm:t>
    </dgm:pt>
    <dgm:pt modelId="{473EE6A2-573A-419C-B717-FEBB8AF02E4D}" type="pres">
      <dgm:prSet presAssocID="{57ACFD68-940F-4AEC-B158-1EC75C137AEE}" presName="cycle" presStyleCnt="0">
        <dgm:presLayoutVars>
          <dgm:dir/>
          <dgm:resizeHandles val="exact"/>
        </dgm:presLayoutVars>
      </dgm:prSet>
      <dgm:spPr/>
    </dgm:pt>
    <dgm:pt modelId="{99E1EB21-A503-4C1A-8297-77AE76D2335F}" type="pres">
      <dgm:prSet presAssocID="{209F3812-CE53-47AF-9122-BA03C35081BC}" presName="node" presStyleLbl="node1" presStyleIdx="0" presStyleCnt="5">
        <dgm:presLayoutVars>
          <dgm:bulletEnabled val="1"/>
        </dgm:presLayoutVars>
      </dgm:prSet>
      <dgm:spPr/>
    </dgm:pt>
    <dgm:pt modelId="{D28AF9CB-0327-40E8-A26F-1FCB43F06F4B}" type="pres">
      <dgm:prSet presAssocID="{209F3812-CE53-47AF-9122-BA03C35081BC}" presName="spNode" presStyleCnt="0"/>
      <dgm:spPr/>
    </dgm:pt>
    <dgm:pt modelId="{51ABEF07-932F-4D39-9711-4C3C49A1E4B2}" type="pres">
      <dgm:prSet presAssocID="{90D988D7-47F8-4479-9E5B-8ED912B9D4E5}" presName="sibTrans" presStyleLbl="sibTrans1D1" presStyleIdx="0" presStyleCnt="5"/>
      <dgm:spPr/>
    </dgm:pt>
    <dgm:pt modelId="{00D78C2C-C99C-4224-8647-6EC32A2CEDB6}" type="pres">
      <dgm:prSet presAssocID="{81D22BAA-1C61-4345-8F56-B73604B91CDC}" presName="node" presStyleLbl="node1" presStyleIdx="1" presStyleCnt="5">
        <dgm:presLayoutVars>
          <dgm:bulletEnabled val="1"/>
        </dgm:presLayoutVars>
      </dgm:prSet>
      <dgm:spPr/>
    </dgm:pt>
    <dgm:pt modelId="{CFBCD7CF-46DD-415E-B178-55604D9C7D5B}" type="pres">
      <dgm:prSet presAssocID="{81D22BAA-1C61-4345-8F56-B73604B91CDC}" presName="spNode" presStyleCnt="0"/>
      <dgm:spPr/>
    </dgm:pt>
    <dgm:pt modelId="{7199F9E2-E24A-45EF-90A4-983C195592B3}" type="pres">
      <dgm:prSet presAssocID="{127C1236-5ABC-49A5-96B3-ADFF27B7D380}" presName="sibTrans" presStyleLbl="sibTrans1D1" presStyleIdx="1" presStyleCnt="5"/>
      <dgm:spPr/>
    </dgm:pt>
    <dgm:pt modelId="{25B81F1D-6CFC-4BEB-A6BF-F488345F8906}" type="pres">
      <dgm:prSet presAssocID="{AC17D463-2CE4-44E1-9986-FEBFFCCA0CAC}" presName="node" presStyleLbl="node1" presStyleIdx="2" presStyleCnt="5">
        <dgm:presLayoutVars>
          <dgm:bulletEnabled val="1"/>
        </dgm:presLayoutVars>
      </dgm:prSet>
      <dgm:spPr/>
    </dgm:pt>
    <dgm:pt modelId="{8AC42F14-A285-43CD-BF24-6D03503E505B}" type="pres">
      <dgm:prSet presAssocID="{AC17D463-2CE4-44E1-9986-FEBFFCCA0CAC}" presName="spNode" presStyleCnt="0"/>
      <dgm:spPr/>
    </dgm:pt>
    <dgm:pt modelId="{4D6362B2-4F70-49F4-9FB2-F6AB2205E1B2}" type="pres">
      <dgm:prSet presAssocID="{5F06A043-F942-4276-8CE2-40075FCDC72A}" presName="sibTrans" presStyleLbl="sibTrans1D1" presStyleIdx="2" presStyleCnt="5"/>
      <dgm:spPr/>
    </dgm:pt>
    <dgm:pt modelId="{BBC1FD68-77E9-45F8-A1AB-C5821C7E6F41}" type="pres">
      <dgm:prSet presAssocID="{3EE500E3-71A1-44E5-A487-1E335DEB44DF}" presName="node" presStyleLbl="node1" presStyleIdx="3" presStyleCnt="5">
        <dgm:presLayoutVars>
          <dgm:bulletEnabled val="1"/>
        </dgm:presLayoutVars>
      </dgm:prSet>
      <dgm:spPr/>
    </dgm:pt>
    <dgm:pt modelId="{A4BB28C8-B474-4CC3-AD9C-AA3E142284D4}" type="pres">
      <dgm:prSet presAssocID="{3EE500E3-71A1-44E5-A487-1E335DEB44DF}" presName="spNode" presStyleCnt="0"/>
      <dgm:spPr/>
    </dgm:pt>
    <dgm:pt modelId="{02657823-827A-483E-AAF8-C0B3E0728906}" type="pres">
      <dgm:prSet presAssocID="{F4CC305E-618D-48E3-BB25-F473FCD344E9}" presName="sibTrans" presStyleLbl="sibTrans1D1" presStyleIdx="3" presStyleCnt="5"/>
      <dgm:spPr/>
    </dgm:pt>
    <dgm:pt modelId="{BC439FF2-8BB1-4405-8699-B44BCBFDC6A6}" type="pres">
      <dgm:prSet presAssocID="{024A770F-79D5-48AB-AA3C-BA3D59A7C48A}" presName="node" presStyleLbl="node1" presStyleIdx="4" presStyleCnt="5">
        <dgm:presLayoutVars>
          <dgm:bulletEnabled val="1"/>
        </dgm:presLayoutVars>
      </dgm:prSet>
      <dgm:spPr/>
    </dgm:pt>
    <dgm:pt modelId="{3C9C18F9-7D0B-401E-B03F-44AD771B2B9C}" type="pres">
      <dgm:prSet presAssocID="{024A770F-79D5-48AB-AA3C-BA3D59A7C48A}" presName="spNode" presStyleCnt="0"/>
      <dgm:spPr/>
    </dgm:pt>
    <dgm:pt modelId="{88C9A4BF-4658-4B7A-B9C5-EC626BE4D9EE}" type="pres">
      <dgm:prSet presAssocID="{FDA07EE2-5A00-47CC-BDA3-68F423350DB2}" presName="sibTrans" presStyleLbl="sibTrans1D1" presStyleIdx="4" presStyleCnt="5"/>
      <dgm:spPr/>
    </dgm:pt>
  </dgm:ptLst>
  <dgm:cxnLst>
    <dgm:cxn modelId="{23D95107-A34E-4EB2-AE8C-22BE094BD4A8}" srcId="{57ACFD68-940F-4AEC-B158-1EC75C137AEE}" destId="{81D22BAA-1C61-4345-8F56-B73604B91CDC}" srcOrd="1" destOrd="0" parTransId="{75A5DCCF-2316-465F-97F8-B7579A5D1290}" sibTransId="{127C1236-5ABC-49A5-96B3-ADFF27B7D380}"/>
    <dgm:cxn modelId="{F11BEA08-B888-469D-B0D1-9C4BE3F21610}" type="presOf" srcId="{57ACFD68-940F-4AEC-B158-1EC75C137AEE}" destId="{473EE6A2-573A-419C-B717-FEBB8AF02E4D}" srcOrd="0" destOrd="0" presId="urn:microsoft.com/office/officeart/2005/8/layout/cycle5"/>
    <dgm:cxn modelId="{CC148625-D0C9-4352-B848-7876F56A6352}" type="presOf" srcId="{024A770F-79D5-48AB-AA3C-BA3D59A7C48A}" destId="{BC439FF2-8BB1-4405-8699-B44BCBFDC6A6}" srcOrd="0" destOrd="0" presId="urn:microsoft.com/office/officeart/2005/8/layout/cycle5"/>
    <dgm:cxn modelId="{5522CC27-E85C-4846-AADA-5BF4CF70606D}" type="presOf" srcId="{5F06A043-F942-4276-8CE2-40075FCDC72A}" destId="{4D6362B2-4F70-49F4-9FB2-F6AB2205E1B2}" srcOrd="0" destOrd="0" presId="urn:microsoft.com/office/officeart/2005/8/layout/cycle5"/>
    <dgm:cxn modelId="{A7655350-08F8-41F2-B7E1-0B772CE30CA1}" type="presOf" srcId="{90D988D7-47F8-4479-9E5B-8ED912B9D4E5}" destId="{51ABEF07-932F-4D39-9711-4C3C49A1E4B2}" srcOrd="0" destOrd="0" presId="urn:microsoft.com/office/officeart/2005/8/layout/cycle5"/>
    <dgm:cxn modelId="{029A8F71-29A6-40B4-B20C-6AE842B66536}" type="presOf" srcId="{209F3812-CE53-47AF-9122-BA03C35081BC}" destId="{99E1EB21-A503-4C1A-8297-77AE76D2335F}" srcOrd="0" destOrd="0" presId="urn:microsoft.com/office/officeart/2005/8/layout/cycle5"/>
    <dgm:cxn modelId="{B0E04579-3EAC-4EAF-A431-38A7A80AB60F}" srcId="{57ACFD68-940F-4AEC-B158-1EC75C137AEE}" destId="{024A770F-79D5-48AB-AA3C-BA3D59A7C48A}" srcOrd="4" destOrd="0" parTransId="{1F4EED76-E461-475C-890C-5EEE971713D1}" sibTransId="{FDA07EE2-5A00-47CC-BDA3-68F423350DB2}"/>
    <dgm:cxn modelId="{1EB9BC7C-E95C-424B-9D5F-627013D6085A}" type="presOf" srcId="{FDA07EE2-5A00-47CC-BDA3-68F423350DB2}" destId="{88C9A4BF-4658-4B7A-B9C5-EC626BE4D9EE}" srcOrd="0" destOrd="0" presId="urn:microsoft.com/office/officeart/2005/8/layout/cycle5"/>
    <dgm:cxn modelId="{60C1BE93-1AEE-438A-8EEE-112B91D47901}" type="presOf" srcId="{127C1236-5ABC-49A5-96B3-ADFF27B7D380}" destId="{7199F9E2-E24A-45EF-90A4-983C195592B3}" srcOrd="0" destOrd="0" presId="urn:microsoft.com/office/officeart/2005/8/layout/cycle5"/>
    <dgm:cxn modelId="{FE071899-5CEE-4486-9588-5FCAAD70C134}" type="presOf" srcId="{81D22BAA-1C61-4345-8F56-B73604B91CDC}" destId="{00D78C2C-C99C-4224-8647-6EC32A2CEDB6}" srcOrd="0" destOrd="0" presId="urn:microsoft.com/office/officeart/2005/8/layout/cycle5"/>
    <dgm:cxn modelId="{E02043A7-735D-4FCF-B3EC-637610CFD391}" srcId="{57ACFD68-940F-4AEC-B158-1EC75C137AEE}" destId="{AC17D463-2CE4-44E1-9986-FEBFFCCA0CAC}" srcOrd="2" destOrd="0" parTransId="{406492CF-8CF4-49EF-84B9-F7ACEF9B649A}" sibTransId="{5F06A043-F942-4276-8CE2-40075FCDC72A}"/>
    <dgm:cxn modelId="{4249AEC3-E8F2-4C3D-9D21-A5DFE3E40FE7}" type="presOf" srcId="{3EE500E3-71A1-44E5-A487-1E335DEB44DF}" destId="{BBC1FD68-77E9-45F8-A1AB-C5821C7E6F41}" srcOrd="0" destOrd="0" presId="urn:microsoft.com/office/officeart/2005/8/layout/cycle5"/>
    <dgm:cxn modelId="{E64C6BC9-C1BB-4EE1-974E-AA112453DCBA}" srcId="{57ACFD68-940F-4AEC-B158-1EC75C137AEE}" destId="{209F3812-CE53-47AF-9122-BA03C35081BC}" srcOrd="0" destOrd="0" parTransId="{368698E9-A70C-4046-B246-2A2D13ABB0EB}" sibTransId="{90D988D7-47F8-4479-9E5B-8ED912B9D4E5}"/>
    <dgm:cxn modelId="{2A4123D4-8AF1-4D67-9A5F-DCEE8DB2E645}" type="presOf" srcId="{F4CC305E-618D-48E3-BB25-F473FCD344E9}" destId="{02657823-827A-483E-AAF8-C0B3E0728906}" srcOrd="0" destOrd="0" presId="urn:microsoft.com/office/officeart/2005/8/layout/cycle5"/>
    <dgm:cxn modelId="{007006E8-DCB0-46C7-89D0-4E0EEB0F6EE5}" srcId="{57ACFD68-940F-4AEC-B158-1EC75C137AEE}" destId="{3EE500E3-71A1-44E5-A487-1E335DEB44DF}" srcOrd="3" destOrd="0" parTransId="{1B1D1DE7-3CC0-4958-BEB6-79D3BF98287B}" sibTransId="{F4CC305E-618D-48E3-BB25-F473FCD344E9}"/>
    <dgm:cxn modelId="{D2980AFC-D157-447A-863C-CDD43C193DC4}" type="presOf" srcId="{AC17D463-2CE4-44E1-9986-FEBFFCCA0CAC}" destId="{25B81F1D-6CFC-4BEB-A6BF-F488345F8906}" srcOrd="0" destOrd="0" presId="urn:microsoft.com/office/officeart/2005/8/layout/cycle5"/>
    <dgm:cxn modelId="{CBC6B202-26A1-41D7-B0BE-C41672ECA72F}" type="presParOf" srcId="{473EE6A2-573A-419C-B717-FEBB8AF02E4D}" destId="{99E1EB21-A503-4C1A-8297-77AE76D2335F}" srcOrd="0" destOrd="0" presId="urn:microsoft.com/office/officeart/2005/8/layout/cycle5"/>
    <dgm:cxn modelId="{7602D486-32D0-4530-AF58-54BF14CF40E4}" type="presParOf" srcId="{473EE6A2-573A-419C-B717-FEBB8AF02E4D}" destId="{D28AF9CB-0327-40E8-A26F-1FCB43F06F4B}" srcOrd="1" destOrd="0" presId="urn:microsoft.com/office/officeart/2005/8/layout/cycle5"/>
    <dgm:cxn modelId="{60FD3347-BE12-47E8-B570-23029790FF14}" type="presParOf" srcId="{473EE6A2-573A-419C-B717-FEBB8AF02E4D}" destId="{51ABEF07-932F-4D39-9711-4C3C49A1E4B2}" srcOrd="2" destOrd="0" presId="urn:microsoft.com/office/officeart/2005/8/layout/cycle5"/>
    <dgm:cxn modelId="{070AD630-D57A-4A59-8AF9-63DC52A9D7E7}" type="presParOf" srcId="{473EE6A2-573A-419C-B717-FEBB8AF02E4D}" destId="{00D78C2C-C99C-4224-8647-6EC32A2CEDB6}" srcOrd="3" destOrd="0" presId="urn:microsoft.com/office/officeart/2005/8/layout/cycle5"/>
    <dgm:cxn modelId="{2B6F11A5-663C-4393-8726-B911D98EF6CE}" type="presParOf" srcId="{473EE6A2-573A-419C-B717-FEBB8AF02E4D}" destId="{CFBCD7CF-46DD-415E-B178-55604D9C7D5B}" srcOrd="4" destOrd="0" presId="urn:microsoft.com/office/officeart/2005/8/layout/cycle5"/>
    <dgm:cxn modelId="{D968B045-BB9C-46EF-BD4D-08B0646DDD0A}" type="presParOf" srcId="{473EE6A2-573A-419C-B717-FEBB8AF02E4D}" destId="{7199F9E2-E24A-45EF-90A4-983C195592B3}" srcOrd="5" destOrd="0" presId="urn:microsoft.com/office/officeart/2005/8/layout/cycle5"/>
    <dgm:cxn modelId="{A4975A7C-3353-44DF-9225-40B8F7248CBF}" type="presParOf" srcId="{473EE6A2-573A-419C-B717-FEBB8AF02E4D}" destId="{25B81F1D-6CFC-4BEB-A6BF-F488345F8906}" srcOrd="6" destOrd="0" presId="urn:microsoft.com/office/officeart/2005/8/layout/cycle5"/>
    <dgm:cxn modelId="{940D7E71-EE1F-4469-93DF-25D9288272E8}" type="presParOf" srcId="{473EE6A2-573A-419C-B717-FEBB8AF02E4D}" destId="{8AC42F14-A285-43CD-BF24-6D03503E505B}" srcOrd="7" destOrd="0" presId="urn:microsoft.com/office/officeart/2005/8/layout/cycle5"/>
    <dgm:cxn modelId="{CDAC671F-D24D-48CF-AFBA-F914CEDD9D61}" type="presParOf" srcId="{473EE6A2-573A-419C-B717-FEBB8AF02E4D}" destId="{4D6362B2-4F70-49F4-9FB2-F6AB2205E1B2}" srcOrd="8" destOrd="0" presId="urn:microsoft.com/office/officeart/2005/8/layout/cycle5"/>
    <dgm:cxn modelId="{86DB69DC-6551-45D0-BC6F-94FAAE325865}" type="presParOf" srcId="{473EE6A2-573A-419C-B717-FEBB8AF02E4D}" destId="{BBC1FD68-77E9-45F8-A1AB-C5821C7E6F41}" srcOrd="9" destOrd="0" presId="urn:microsoft.com/office/officeart/2005/8/layout/cycle5"/>
    <dgm:cxn modelId="{6DA6B390-BE21-43BE-94FA-3970C946A16C}" type="presParOf" srcId="{473EE6A2-573A-419C-B717-FEBB8AF02E4D}" destId="{A4BB28C8-B474-4CC3-AD9C-AA3E142284D4}" srcOrd="10" destOrd="0" presId="urn:microsoft.com/office/officeart/2005/8/layout/cycle5"/>
    <dgm:cxn modelId="{61F87106-52AA-4740-8F27-7537486A208F}" type="presParOf" srcId="{473EE6A2-573A-419C-B717-FEBB8AF02E4D}" destId="{02657823-827A-483E-AAF8-C0B3E0728906}" srcOrd="11" destOrd="0" presId="urn:microsoft.com/office/officeart/2005/8/layout/cycle5"/>
    <dgm:cxn modelId="{32803F96-1B89-42D5-A8FA-4641E9B63A92}" type="presParOf" srcId="{473EE6A2-573A-419C-B717-FEBB8AF02E4D}" destId="{BC439FF2-8BB1-4405-8699-B44BCBFDC6A6}" srcOrd="12" destOrd="0" presId="urn:microsoft.com/office/officeart/2005/8/layout/cycle5"/>
    <dgm:cxn modelId="{5B3D9EB9-38AC-4670-9FAB-C6E9D7143E23}" type="presParOf" srcId="{473EE6A2-573A-419C-B717-FEBB8AF02E4D}" destId="{3C9C18F9-7D0B-401E-B03F-44AD771B2B9C}" srcOrd="13" destOrd="0" presId="urn:microsoft.com/office/officeart/2005/8/layout/cycle5"/>
    <dgm:cxn modelId="{78E0D2DF-C567-4831-90B8-70707C6EB284}" type="presParOf" srcId="{473EE6A2-573A-419C-B717-FEBB8AF02E4D}" destId="{88C9A4BF-4658-4B7A-B9C5-EC626BE4D9EE}" srcOrd="14"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E1EB21-A503-4C1A-8297-77AE76D2335F}">
      <dsp:nvSpPr>
        <dsp:cNvPr id="0" name=""/>
        <dsp:cNvSpPr/>
      </dsp:nvSpPr>
      <dsp:spPr>
        <a:xfrm>
          <a:off x="2483738" y="2768"/>
          <a:ext cx="1322101" cy="8593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E" sz="1400" kern="1200" dirty="0"/>
            <a:t>Context/ Value </a:t>
          </a:r>
        </a:p>
      </dsp:txBody>
      <dsp:txXfrm>
        <a:off x="2525689" y="44719"/>
        <a:ext cx="1238199" cy="775463"/>
      </dsp:txXfrm>
    </dsp:sp>
    <dsp:sp modelId="{51ABEF07-932F-4D39-9711-4C3C49A1E4B2}">
      <dsp:nvSpPr>
        <dsp:cNvPr id="0" name=""/>
        <dsp:cNvSpPr/>
      </dsp:nvSpPr>
      <dsp:spPr>
        <a:xfrm>
          <a:off x="1429092" y="432451"/>
          <a:ext cx="3431394" cy="3431394"/>
        </a:xfrm>
        <a:custGeom>
          <a:avLst/>
          <a:gdLst/>
          <a:ahLst/>
          <a:cxnLst/>
          <a:rect l="0" t="0" r="0" b="0"/>
          <a:pathLst>
            <a:path>
              <a:moveTo>
                <a:pt x="2553565" y="218502"/>
              </a:moveTo>
              <a:arcTo wR="1715697" hR="1715697" stAng="17953950" swAng="1210722"/>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00D78C2C-C99C-4224-8647-6EC32A2CEDB6}">
      <dsp:nvSpPr>
        <dsp:cNvPr id="0" name=""/>
        <dsp:cNvSpPr/>
      </dsp:nvSpPr>
      <dsp:spPr>
        <a:xfrm>
          <a:off x="4115463" y="1188285"/>
          <a:ext cx="1322101" cy="8593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E" sz="1400" kern="1200" dirty="0"/>
            <a:t>Interpretation</a:t>
          </a:r>
        </a:p>
      </dsp:txBody>
      <dsp:txXfrm>
        <a:off x="4157414" y="1230236"/>
        <a:ext cx="1238199" cy="775463"/>
      </dsp:txXfrm>
    </dsp:sp>
    <dsp:sp modelId="{7199F9E2-E24A-45EF-90A4-983C195592B3}">
      <dsp:nvSpPr>
        <dsp:cNvPr id="0" name=""/>
        <dsp:cNvSpPr/>
      </dsp:nvSpPr>
      <dsp:spPr>
        <a:xfrm>
          <a:off x="1429092" y="432451"/>
          <a:ext cx="3431394" cy="3431394"/>
        </a:xfrm>
        <a:custGeom>
          <a:avLst/>
          <a:gdLst/>
          <a:ahLst/>
          <a:cxnLst/>
          <a:rect l="0" t="0" r="0" b="0"/>
          <a:pathLst>
            <a:path>
              <a:moveTo>
                <a:pt x="3427269" y="1834597"/>
              </a:moveTo>
              <a:arcTo wR="1715697" hR="1715697" stAng="21838431" swAng="1359095"/>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25B81F1D-6CFC-4BEB-A6BF-F488345F8906}">
      <dsp:nvSpPr>
        <dsp:cNvPr id="0" name=""/>
        <dsp:cNvSpPr/>
      </dsp:nvSpPr>
      <dsp:spPr>
        <a:xfrm>
          <a:off x="3492200" y="3106493"/>
          <a:ext cx="1322101" cy="8593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E" sz="1400" kern="1200" dirty="0"/>
            <a:t>Inter-tool Blindness </a:t>
          </a:r>
        </a:p>
      </dsp:txBody>
      <dsp:txXfrm>
        <a:off x="3534151" y="3148444"/>
        <a:ext cx="1238199" cy="775463"/>
      </dsp:txXfrm>
    </dsp:sp>
    <dsp:sp modelId="{4D6362B2-4F70-49F4-9FB2-F6AB2205E1B2}">
      <dsp:nvSpPr>
        <dsp:cNvPr id="0" name=""/>
        <dsp:cNvSpPr/>
      </dsp:nvSpPr>
      <dsp:spPr>
        <a:xfrm>
          <a:off x="1429092" y="432451"/>
          <a:ext cx="3431394" cy="3431394"/>
        </a:xfrm>
        <a:custGeom>
          <a:avLst/>
          <a:gdLst/>
          <a:ahLst/>
          <a:cxnLst/>
          <a:rect l="0" t="0" r="0" b="0"/>
          <a:pathLst>
            <a:path>
              <a:moveTo>
                <a:pt x="1926032" y="3418452"/>
              </a:moveTo>
              <a:arcTo wR="1715697" hR="1715697" stAng="4977488" swAng="845023"/>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BBC1FD68-77E9-45F8-A1AB-C5821C7E6F41}">
      <dsp:nvSpPr>
        <dsp:cNvPr id="0" name=""/>
        <dsp:cNvSpPr/>
      </dsp:nvSpPr>
      <dsp:spPr>
        <a:xfrm>
          <a:off x="1475277" y="3106493"/>
          <a:ext cx="1322101" cy="8593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E" sz="1400" kern="1200" dirty="0"/>
            <a:t>Metadata</a:t>
          </a:r>
        </a:p>
      </dsp:txBody>
      <dsp:txXfrm>
        <a:off x="1517228" y="3148444"/>
        <a:ext cx="1238199" cy="775463"/>
      </dsp:txXfrm>
    </dsp:sp>
    <dsp:sp modelId="{02657823-827A-483E-AAF8-C0B3E0728906}">
      <dsp:nvSpPr>
        <dsp:cNvPr id="0" name=""/>
        <dsp:cNvSpPr/>
      </dsp:nvSpPr>
      <dsp:spPr>
        <a:xfrm>
          <a:off x="1429092" y="432451"/>
          <a:ext cx="3431394" cy="3431394"/>
        </a:xfrm>
        <a:custGeom>
          <a:avLst/>
          <a:gdLst/>
          <a:ahLst/>
          <a:cxnLst/>
          <a:rect l="0" t="0" r="0" b="0"/>
          <a:pathLst>
            <a:path>
              <a:moveTo>
                <a:pt x="181940" y="2484597"/>
              </a:moveTo>
              <a:arcTo wR="1715697" hR="1715697" stAng="9202474" swAng="1359095"/>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BC439FF2-8BB1-4405-8699-B44BCBFDC6A6}">
      <dsp:nvSpPr>
        <dsp:cNvPr id="0" name=""/>
        <dsp:cNvSpPr/>
      </dsp:nvSpPr>
      <dsp:spPr>
        <a:xfrm>
          <a:off x="852013" y="1188285"/>
          <a:ext cx="1322101" cy="8593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E" sz="1400" kern="1200" dirty="0"/>
            <a:t>Orchestration</a:t>
          </a:r>
        </a:p>
      </dsp:txBody>
      <dsp:txXfrm>
        <a:off x="893964" y="1230236"/>
        <a:ext cx="1238199" cy="775463"/>
      </dsp:txXfrm>
    </dsp:sp>
    <dsp:sp modelId="{88C9A4BF-4658-4B7A-B9C5-EC626BE4D9EE}">
      <dsp:nvSpPr>
        <dsp:cNvPr id="0" name=""/>
        <dsp:cNvSpPr/>
      </dsp:nvSpPr>
      <dsp:spPr>
        <a:xfrm>
          <a:off x="1429092" y="432451"/>
          <a:ext cx="3431394" cy="3431394"/>
        </a:xfrm>
        <a:custGeom>
          <a:avLst/>
          <a:gdLst/>
          <a:ahLst/>
          <a:cxnLst/>
          <a:rect l="0" t="0" r="0" b="0"/>
          <a:pathLst>
            <a:path>
              <a:moveTo>
                <a:pt x="412799" y="599420"/>
              </a:moveTo>
              <a:arcTo wR="1715697" hR="1715697" stAng="13235328" swAng="1210722"/>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4T21:59:48.624"/>
    </inkml:context>
    <inkml:brush xml:id="br0">
      <inkml:brushProperty name="width" value="0.035" units="cm"/>
      <inkml:brushProperty name="height" value="0.035" units="cm"/>
    </inkml:brush>
  </inkml:definitions>
  <inkml:trace contextRef="#ctx0" brushRef="#br0">0 0 24575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4T21:59:48.624"/>
    </inkml:context>
    <inkml:brush xml:id="br0">
      <inkml:brushProperty name="width" value="0.035" units="cm"/>
      <inkml:brushProperty name="height" value="0.035" units="cm"/>
    </inkml:brush>
  </inkml:definitions>
  <inkml:trace contextRef="#ctx0" brushRef="#br0">0 0 24575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4T21:59:48.624"/>
    </inkml:context>
    <inkml:brush xml:id="br0">
      <inkml:brushProperty name="width" value="0.035" units="cm"/>
      <inkml:brushProperty name="height" value="0.035" units="cm"/>
    </inkml:brush>
  </inkml:definitions>
  <inkml:trace contextRef="#ctx0" brushRef="#br0">0 0 24575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4T21:59:48.624"/>
    </inkml:context>
    <inkml:brush xml:id="br0">
      <inkml:brushProperty name="width" value="0.035" units="cm"/>
      <inkml:brushProperty name="height" value="0.035" units="cm"/>
    </inkml:brush>
  </inkml:definitions>
  <inkml:trace contextRef="#ctx0" brushRef="#br0">0 0 24575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d1bf8d60a4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d1bf8d60a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d1bf8d60a4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d1bf8d60a4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d1bf8d60a4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d1bf8d60a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04002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d1bf8d60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d1bf8d60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Characteristics of an effective, high-level classification policy include the following:</a:t>
            </a:r>
          </a:p>
          <a:p>
            <a:pPr marL="0" lvl="0" indent="0" algn="l" rtl="0">
              <a:spcBef>
                <a:spcPts val="0"/>
              </a:spcBef>
              <a:spcAft>
                <a:spcPts val="0"/>
              </a:spcAft>
              <a:buNone/>
            </a:pPr>
            <a:r>
              <a:rPr lang="en-GB" dirty="0"/>
              <a:t>■ It is short, and easy to parse.</a:t>
            </a:r>
          </a:p>
          <a:p>
            <a:pPr marL="0" lvl="0" indent="0" algn="l" rtl="0">
              <a:spcBef>
                <a:spcPts val="0"/>
              </a:spcBef>
              <a:spcAft>
                <a:spcPts val="0"/>
              </a:spcAft>
              <a:buNone/>
            </a:pPr>
            <a:r>
              <a:rPr lang="en-GB" dirty="0"/>
              <a:t>■ It has no more than three to four classification levels and establishes a basis for the</a:t>
            </a:r>
          </a:p>
          <a:p>
            <a:pPr marL="0" lvl="0" indent="0" algn="l" rtl="0">
              <a:spcBef>
                <a:spcPts val="0"/>
              </a:spcBef>
              <a:spcAft>
                <a:spcPts val="0"/>
              </a:spcAft>
              <a:buNone/>
            </a:pPr>
            <a:r>
              <a:rPr lang="en-GB" dirty="0"/>
              <a:t>business to understand degrees of sensitivity.</a:t>
            </a:r>
          </a:p>
          <a:p>
            <a:pPr marL="0" lvl="0" indent="0" algn="l" rtl="0">
              <a:spcBef>
                <a:spcPts val="0"/>
              </a:spcBef>
              <a:spcAft>
                <a:spcPts val="0"/>
              </a:spcAft>
              <a:buNone/>
            </a:pPr>
            <a:r>
              <a:rPr lang="en-GB" dirty="0"/>
              <a:t>■ It is flexible, not draconian. It allows for controlled exceptions and supports</a:t>
            </a:r>
          </a:p>
          <a:p>
            <a:pPr marL="0" lvl="0" indent="0" algn="l" rtl="0">
              <a:spcBef>
                <a:spcPts val="0"/>
              </a:spcBef>
              <a:spcAft>
                <a:spcPts val="0"/>
              </a:spcAft>
              <a:buNone/>
            </a:pPr>
            <a:r>
              <a:rPr lang="en-GB" dirty="0"/>
              <a:t>decisions that balance protection with business needs.</a:t>
            </a:r>
          </a:p>
          <a:p>
            <a:pPr marL="0" lvl="0" indent="0" algn="l" rtl="0">
              <a:spcBef>
                <a:spcPts val="0"/>
              </a:spcBef>
              <a:spcAft>
                <a:spcPts val="0"/>
              </a:spcAft>
              <a:buNone/>
            </a:pPr>
            <a:r>
              <a:rPr lang="en-GB" dirty="0"/>
              <a:t>■ It avoids references to technology, departments, and data types that age.</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d1bf8d60a4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d1bf8d60a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2544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0f41e19245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20f41e19245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t>Data Loss Prevention </a:t>
            </a:r>
            <a:r>
              <a:rPr lang="en-GB" dirty="0"/>
              <a:t>– involves implementing technologies and processes to protect sensitive data from unauthorized access, disclosure, or leakage, reducing the risk of data breaches and regulatory non-compliance.</a:t>
            </a:r>
          </a:p>
          <a:p>
            <a:pPr marL="0" lvl="0" indent="0" algn="l" rtl="0">
              <a:spcBef>
                <a:spcPts val="0"/>
              </a:spcBef>
              <a:spcAft>
                <a:spcPts val="0"/>
              </a:spcAft>
              <a:buNone/>
            </a:pPr>
            <a:r>
              <a:rPr lang="en-GB" dirty="0"/>
              <a:t>Data Loss Prevention (DLP) can be significantly enhanced by </a:t>
            </a:r>
            <a:r>
              <a:rPr lang="en-GB" b="1" dirty="0"/>
              <a:t>data discovery </a:t>
            </a:r>
            <a:r>
              <a:rPr lang="en-GB" dirty="0"/>
              <a:t>and </a:t>
            </a:r>
            <a:r>
              <a:rPr lang="en-GB" b="1" dirty="0"/>
              <a:t>classification</a:t>
            </a:r>
            <a:r>
              <a:rPr lang="en-GB" dirty="0"/>
              <a:t> because these processes provide a deeper understanding of the data landscape within an organization.</a:t>
            </a:r>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r>
              <a:rPr lang="en-GB" dirty="0"/>
              <a:t>Data Loss Prevention (DLP) can be significantly enhanced by data discovery and classification because these processes provide a deeper understanding of the data landscape within an organization. Here’s how:</a:t>
            </a:r>
          </a:p>
          <a:p>
            <a:pPr marL="0" lvl="0" indent="0" algn="l" rtl="0">
              <a:spcBef>
                <a:spcPts val="0"/>
              </a:spcBef>
              <a:spcAft>
                <a:spcPts val="0"/>
              </a:spcAft>
              <a:buNone/>
            </a:pPr>
            <a:r>
              <a:rPr lang="en-GB" b="1" dirty="0"/>
              <a:t>1. Identifying Sensitive Data:</a:t>
            </a:r>
          </a:p>
          <a:p>
            <a:pPr marL="0" lvl="0" indent="0" algn="l" rtl="0">
              <a:spcBef>
                <a:spcPts val="0"/>
              </a:spcBef>
              <a:spcAft>
                <a:spcPts val="0"/>
              </a:spcAft>
              <a:buNone/>
            </a:pPr>
            <a:r>
              <a:rPr lang="en-GB" dirty="0"/>
              <a:t>Data Discovery: Locating all data across the organization, including structured and unstructured data in various storage locations.</a:t>
            </a:r>
          </a:p>
          <a:p>
            <a:pPr marL="0" lvl="0" indent="0" algn="l" rtl="0">
              <a:spcBef>
                <a:spcPts val="0"/>
              </a:spcBef>
              <a:spcAft>
                <a:spcPts val="0"/>
              </a:spcAft>
              <a:buNone/>
            </a:pPr>
            <a:r>
              <a:rPr lang="en-GB" dirty="0"/>
              <a:t>Classification: Categorizing data based on its sensitivity and importance, such as confidential, internal, public, or regulated data.</a:t>
            </a:r>
          </a:p>
          <a:p>
            <a:pPr marL="0" lvl="0" indent="0" algn="l" rtl="0">
              <a:spcBef>
                <a:spcPts val="0"/>
              </a:spcBef>
              <a:spcAft>
                <a:spcPts val="0"/>
              </a:spcAft>
              <a:buNone/>
            </a:pPr>
            <a:r>
              <a:rPr lang="en-GB" dirty="0"/>
              <a:t>Benefit to DLP: By knowing where sensitive data resides and how it is classified, DLP systems can apply targeted and appropriate protection measures.</a:t>
            </a:r>
          </a:p>
          <a:p>
            <a:pPr marL="0" lvl="0" indent="0" algn="l" rtl="0">
              <a:spcBef>
                <a:spcPts val="0"/>
              </a:spcBef>
              <a:spcAft>
                <a:spcPts val="0"/>
              </a:spcAft>
              <a:buNone/>
            </a:pPr>
            <a:r>
              <a:rPr lang="en-GB" b="1" dirty="0"/>
              <a:t>2. Prioritizing Protection:</a:t>
            </a:r>
          </a:p>
          <a:p>
            <a:pPr marL="0" lvl="0" indent="0" algn="l" rtl="0">
              <a:spcBef>
                <a:spcPts val="0"/>
              </a:spcBef>
              <a:spcAft>
                <a:spcPts val="0"/>
              </a:spcAft>
              <a:buNone/>
            </a:pPr>
            <a:r>
              <a:rPr lang="en-GB" dirty="0"/>
              <a:t>Classification Levels: Assigning different levels of security based on the classification of the data.</a:t>
            </a:r>
          </a:p>
          <a:p>
            <a:pPr marL="0" lvl="0" indent="0" algn="l" rtl="0">
              <a:spcBef>
                <a:spcPts val="0"/>
              </a:spcBef>
              <a:spcAft>
                <a:spcPts val="0"/>
              </a:spcAft>
              <a:buNone/>
            </a:pPr>
            <a:r>
              <a:rPr lang="en-GB" dirty="0"/>
              <a:t>Benefit to DLP: Ensures that more stringent controls are applied to high-risk data, reducing the likelihood of data breaches and leaks of critical information.</a:t>
            </a:r>
          </a:p>
          <a:p>
            <a:pPr marL="0" lvl="0" indent="0" algn="l" rtl="0">
              <a:spcBef>
                <a:spcPts val="0"/>
              </a:spcBef>
              <a:spcAft>
                <a:spcPts val="0"/>
              </a:spcAft>
              <a:buNone/>
            </a:pPr>
            <a:r>
              <a:rPr lang="en-GB" b="1" dirty="0"/>
              <a:t>3. Enhancing Detection Accuracy:</a:t>
            </a:r>
          </a:p>
          <a:p>
            <a:pPr marL="0" lvl="0" indent="0" algn="l" rtl="0">
              <a:spcBef>
                <a:spcPts val="0"/>
              </a:spcBef>
              <a:spcAft>
                <a:spcPts val="0"/>
              </a:spcAft>
              <a:buNone/>
            </a:pPr>
            <a:r>
              <a:rPr lang="en-GB" dirty="0"/>
              <a:t>Data Patterns: Understanding the structure and patterns of sensitive data types.</a:t>
            </a:r>
          </a:p>
          <a:p>
            <a:pPr marL="0" lvl="0" indent="0" algn="l" rtl="0">
              <a:spcBef>
                <a:spcPts val="0"/>
              </a:spcBef>
              <a:spcAft>
                <a:spcPts val="0"/>
              </a:spcAft>
              <a:buNone/>
            </a:pPr>
            <a:r>
              <a:rPr lang="en-GB" dirty="0"/>
              <a:t>Benefit to DLP: Improves the accuracy of DLP detection mechanisms by enabling them to recognize and protect sensitive data more effectively, reducing false positives and negatives.</a:t>
            </a:r>
          </a:p>
          <a:p>
            <a:pPr marL="0" lvl="0" indent="0" algn="l" rtl="0">
              <a:spcBef>
                <a:spcPts val="0"/>
              </a:spcBef>
              <a:spcAft>
                <a:spcPts val="0"/>
              </a:spcAft>
              <a:buNone/>
            </a:pPr>
            <a:r>
              <a:rPr lang="en-GB" b="1" dirty="0"/>
              <a:t>4. Improving Policy Enforcement:</a:t>
            </a:r>
          </a:p>
          <a:p>
            <a:pPr marL="0" lvl="0" indent="0" algn="l" rtl="0">
              <a:spcBef>
                <a:spcPts val="0"/>
              </a:spcBef>
              <a:spcAft>
                <a:spcPts val="0"/>
              </a:spcAft>
              <a:buNone/>
            </a:pPr>
            <a:r>
              <a:rPr lang="en-GB" dirty="0"/>
              <a:t>Tailored Policies: Creating DLP policies that are specific to different types of data based on their classification.</a:t>
            </a:r>
          </a:p>
          <a:p>
            <a:pPr marL="0" lvl="0" indent="0" algn="l" rtl="0">
              <a:spcBef>
                <a:spcPts val="0"/>
              </a:spcBef>
              <a:spcAft>
                <a:spcPts val="0"/>
              </a:spcAft>
              <a:buNone/>
            </a:pPr>
            <a:r>
              <a:rPr lang="en-GB" dirty="0"/>
              <a:t>Benefit to DLP: Ensures that policies are more precise and relevant, enhancing the overall effectiveness of data protection strategies.</a:t>
            </a:r>
          </a:p>
          <a:p>
            <a:pPr marL="0" lvl="0" indent="0" algn="l" rtl="0">
              <a:spcBef>
                <a:spcPts val="0"/>
              </a:spcBef>
              <a:spcAft>
                <a:spcPts val="0"/>
              </a:spcAft>
              <a:buNone/>
            </a:pPr>
            <a:r>
              <a:rPr lang="en-GB" b="1" dirty="0"/>
              <a:t>5. Streamlining Compliance:</a:t>
            </a:r>
          </a:p>
          <a:p>
            <a:pPr marL="0" lvl="0" indent="0" algn="l" rtl="0">
              <a:spcBef>
                <a:spcPts val="0"/>
              </a:spcBef>
              <a:spcAft>
                <a:spcPts val="0"/>
              </a:spcAft>
              <a:buNone/>
            </a:pPr>
            <a:r>
              <a:rPr lang="en-GB" dirty="0"/>
              <a:t>Regulatory Mapping: Aligning data classification with regulatory requirements (e.g., GDPR, HIPAA).</a:t>
            </a:r>
          </a:p>
          <a:p>
            <a:pPr marL="0" lvl="0" indent="0" algn="l" rtl="0">
              <a:spcBef>
                <a:spcPts val="0"/>
              </a:spcBef>
              <a:spcAft>
                <a:spcPts val="0"/>
              </a:spcAft>
              <a:buNone/>
            </a:pPr>
            <a:r>
              <a:rPr lang="en-GB" dirty="0"/>
              <a:t>Benefit to DLP: Facilitates compliance by ensuring that regulatory obligations are met through appropriate DLP controls on classified data.</a:t>
            </a:r>
          </a:p>
          <a:p>
            <a:pPr marL="0" lvl="0" indent="0" algn="l" rtl="0">
              <a:spcBef>
                <a:spcPts val="0"/>
              </a:spcBef>
              <a:spcAft>
                <a:spcPts val="0"/>
              </a:spcAft>
              <a:buNone/>
            </a:pPr>
            <a:r>
              <a:rPr lang="en-GB" b="1" dirty="0"/>
              <a:t>6. Facilitating Incident Response:</a:t>
            </a:r>
          </a:p>
          <a:p>
            <a:pPr marL="0" lvl="0" indent="0" algn="l" rtl="0">
              <a:spcBef>
                <a:spcPts val="0"/>
              </a:spcBef>
              <a:spcAft>
                <a:spcPts val="0"/>
              </a:spcAft>
              <a:buNone/>
            </a:pPr>
            <a:r>
              <a:rPr lang="en-GB" dirty="0"/>
              <a:t>Incident Analysis: Providing context about the type and sensitivity of data involved in an incident.</a:t>
            </a:r>
          </a:p>
          <a:p>
            <a:pPr marL="0" lvl="0" indent="0" algn="l" rtl="0">
              <a:spcBef>
                <a:spcPts val="0"/>
              </a:spcBef>
              <a:spcAft>
                <a:spcPts val="0"/>
              </a:spcAft>
              <a:buNone/>
            </a:pPr>
            <a:r>
              <a:rPr lang="en-GB" dirty="0"/>
              <a:t>Benefit to DLP: Enhances the ability to respond to and remediate data loss incidents by quickly identifying the impact and required actions based on data classification.</a:t>
            </a:r>
          </a:p>
          <a:p>
            <a:pPr marL="0" lvl="0" indent="0" algn="l" rtl="0">
              <a:spcBef>
                <a:spcPts val="0"/>
              </a:spcBef>
              <a:spcAft>
                <a:spcPts val="0"/>
              </a:spcAft>
              <a:buNone/>
            </a:pPr>
            <a:r>
              <a:rPr lang="en-GB" b="1" dirty="0"/>
              <a:t>7. Resource Optimization:</a:t>
            </a:r>
          </a:p>
          <a:p>
            <a:pPr marL="0" lvl="0" indent="0" algn="l" rtl="0">
              <a:spcBef>
                <a:spcPts val="0"/>
              </a:spcBef>
              <a:spcAft>
                <a:spcPts val="0"/>
              </a:spcAft>
              <a:buNone/>
            </a:pPr>
            <a:r>
              <a:rPr lang="en-GB" dirty="0"/>
              <a:t>Focused Efforts: Directing resources and efforts toward protecting the most critical and sensitive data.</a:t>
            </a:r>
          </a:p>
          <a:p>
            <a:pPr marL="0" lvl="0" indent="0" algn="l" rtl="0">
              <a:spcBef>
                <a:spcPts val="0"/>
              </a:spcBef>
              <a:spcAft>
                <a:spcPts val="0"/>
              </a:spcAft>
              <a:buNone/>
            </a:pPr>
            <a:r>
              <a:rPr lang="en-GB" dirty="0"/>
              <a:t>Benefit to DLP: Ensures that DLP efforts are cost-effective and impactful, avoiding the wastage of resources on less critical data.</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In summary, data discovery and classification provide the foundational knowledge needed to effectively apply DLP measures. By knowing what data exists, where it is located, and how sensitive it is, organizations can implement more precise, effective, and efficient DLP strategies.</a:t>
            </a:r>
          </a:p>
          <a:p>
            <a:pPr marL="0" lvl="0" indent="0" algn="l" rtl="0">
              <a:spcBef>
                <a:spcPts val="0"/>
              </a:spcBef>
              <a:spcAft>
                <a:spcPts val="0"/>
              </a:spcAft>
              <a:buNone/>
            </a:pPr>
            <a:endParaRPr lang="en-GB" dirty="0"/>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d1bf8d60a4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d1bf8d60a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Before we embark on introducing the proactive elements of the Data Security Maturity Roadmap, it is imperative that we first complete the foundational, developing, and reactive steps. These initial stages lay the groundwork for a robust data security posture by addressing essential aspects such as establishing policies, implementing basic data security controls, and developing incident response capabilities. Once these elements are in place and functioning effectively, we can then transition to implementing proactive measures aimed at preventing data security breaches and mitigating potential risks before they escalate. By following this systematic approach, we can ensure a comprehensive and strategic approach to enhancing our organization's data security posture.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The main purpose of the proactive level in data security maturity is to anticipate, prevent, and prepare for potential security threats before they occur by implementing advanced measures and continuous improvements. At this level, organizations employ a range of techniques and technologies, including data masking, key and secrets management, tokenization, and synthetic data generation.</a:t>
            </a:r>
          </a:p>
          <a:p>
            <a:pPr marL="0" lvl="0" indent="0" algn="l" rtl="0">
              <a:spcBef>
                <a:spcPts val="0"/>
              </a:spcBef>
              <a:spcAft>
                <a:spcPts val="0"/>
              </a:spcAft>
              <a:buNone/>
            </a:pPr>
            <a:endParaRPr lang="en-IE" dirty="0"/>
          </a:p>
          <a:p>
            <a:pPr marL="0" lvl="0" indent="0" algn="l" rtl="0">
              <a:spcBef>
                <a:spcPts val="0"/>
              </a:spcBef>
              <a:spcAft>
                <a:spcPts val="0"/>
              </a:spcAft>
              <a:buNone/>
            </a:pPr>
            <a:r>
              <a:rPr lang="en-GB" dirty="0"/>
              <a:t>Incorporating these advanced techniques at the proactive level ensures a comprehensive and forward-thinking approach to data security. This proactive stance significantly enhances an organization’s ability to protect sensitive data, anticipate threats, and quickly adapt to new security challenges.</a:t>
            </a:r>
            <a:endParaRPr dirty="0"/>
          </a:p>
        </p:txBody>
      </p:sp>
    </p:spTree>
    <p:extLst>
      <p:ext uri="{BB962C8B-B14F-4D97-AF65-F5344CB8AC3E}">
        <p14:creationId xmlns:p14="http://schemas.microsoft.com/office/powerpoint/2010/main" val="17367641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0f41e19245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20f41e19245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Data acts as the lifeblood of modern businesses, crucial for survival and growth. Just as maintaining optimal blood health is vital for our well-being, ensuring the seamless flow and security of data is essential for business resilience and success. With DSPM solutions, businesses can safeguard their data, enabling resilience, agility, and prosperity in today's competitive landscape.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But the true challenge is yet to come…</a:t>
            </a:r>
          </a:p>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d1bf8d60a4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d1bf8d60a4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d1bf8d60a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d1bf8d60a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d1bf8d60a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d1bf8d60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2fc2de9d97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12fc2de9d9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t>Lack of Contextual Understanding</a:t>
            </a:r>
          </a:p>
          <a:p>
            <a:pPr marL="0" lvl="0" indent="0" algn="l" rtl="0">
              <a:spcBef>
                <a:spcPts val="0"/>
              </a:spcBef>
              <a:spcAft>
                <a:spcPts val="0"/>
              </a:spcAft>
              <a:buNone/>
            </a:pPr>
            <a:r>
              <a:rPr lang="en-GB" dirty="0"/>
              <a:t>Issue: Security tools often struggle due to their incapacity to grasp the context or value of data.</a:t>
            </a:r>
          </a:p>
          <a:p>
            <a:pPr marL="0" lvl="0" indent="0" algn="l" rtl="0">
              <a:spcBef>
                <a:spcPts val="0"/>
              </a:spcBef>
              <a:spcAft>
                <a:spcPts val="0"/>
              </a:spcAft>
              <a:buNone/>
            </a:pPr>
            <a:r>
              <a:rPr lang="en-GB" dirty="0"/>
              <a:t>Impact: Inability to prioritize protection based on data sensitivity or business </a:t>
            </a:r>
            <a:r>
              <a:rPr lang="en-GB" dirty="0" err="1"/>
              <a:t>importance.Inconsistent</a:t>
            </a:r>
            <a:r>
              <a:rPr lang="en-GB" dirty="0"/>
              <a:t> </a:t>
            </a:r>
          </a:p>
          <a:p>
            <a:pPr marL="0" lvl="0" indent="0" algn="l" rtl="0">
              <a:spcBef>
                <a:spcPts val="0"/>
              </a:spcBef>
              <a:spcAft>
                <a:spcPts val="0"/>
              </a:spcAft>
              <a:buNone/>
            </a:pPr>
            <a:r>
              <a:rPr lang="en-GB" b="1" dirty="0"/>
              <a:t>Data Interpretations</a:t>
            </a:r>
          </a:p>
          <a:p>
            <a:pPr marL="0" lvl="0" indent="0" algn="l" rtl="0">
              <a:spcBef>
                <a:spcPts val="0"/>
              </a:spcBef>
              <a:spcAft>
                <a:spcPts val="0"/>
              </a:spcAft>
              <a:buNone/>
            </a:pPr>
            <a:r>
              <a:rPr lang="en-GB" dirty="0"/>
              <a:t>Issue: Security tools such as SIEM, EDR, IAM, and FW have different interpretations of data.</a:t>
            </a:r>
          </a:p>
          <a:p>
            <a:pPr marL="0" lvl="0" indent="0" algn="l" rtl="0">
              <a:spcBef>
                <a:spcPts val="0"/>
              </a:spcBef>
              <a:spcAft>
                <a:spcPts val="0"/>
              </a:spcAft>
              <a:buNone/>
            </a:pPr>
            <a:r>
              <a:rPr lang="en-GB" dirty="0"/>
              <a:t>Impact: Leads to fragmented security measures and gaps in overall protection.</a:t>
            </a:r>
          </a:p>
          <a:p>
            <a:pPr marL="0" lvl="0" indent="0" algn="l" rtl="0">
              <a:spcBef>
                <a:spcPts val="0"/>
              </a:spcBef>
              <a:spcAft>
                <a:spcPts val="0"/>
              </a:spcAft>
              <a:buNone/>
            </a:pPr>
            <a:r>
              <a:rPr lang="en-GB" b="1" dirty="0"/>
              <a:t>Inter-tool Blindness</a:t>
            </a:r>
          </a:p>
          <a:p>
            <a:pPr marL="0" lvl="0" indent="0" algn="l" rtl="0">
              <a:spcBef>
                <a:spcPts val="0"/>
              </a:spcBef>
              <a:spcAft>
                <a:spcPts val="0"/>
              </a:spcAft>
              <a:buNone/>
            </a:pPr>
            <a:r>
              <a:rPr lang="en-GB" dirty="0"/>
              <a:t>Issue: Products are blind to each other's interactions at the data layer.</a:t>
            </a:r>
          </a:p>
          <a:p>
            <a:pPr marL="0" lvl="0" indent="0" algn="l" rtl="0">
              <a:spcBef>
                <a:spcPts val="0"/>
              </a:spcBef>
              <a:spcAft>
                <a:spcPts val="0"/>
              </a:spcAft>
              <a:buNone/>
            </a:pPr>
            <a:r>
              <a:rPr lang="en-GB" dirty="0"/>
              <a:t>Impact: Hinders the ability to detect and respond to complex, multi-vector attacks effectively.</a:t>
            </a:r>
          </a:p>
          <a:p>
            <a:pPr marL="0" lvl="0" indent="0" algn="l" rtl="0">
              <a:spcBef>
                <a:spcPts val="0"/>
              </a:spcBef>
              <a:spcAft>
                <a:spcPts val="0"/>
              </a:spcAft>
              <a:buNone/>
            </a:pPr>
            <a:r>
              <a:rPr lang="en-GB" b="1" dirty="0"/>
              <a:t>Insufficient Metadata Analysis</a:t>
            </a:r>
          </a:p>
          <a:p>
            <a:pPr marL="0" lvl="0" indent="0" algn="l" rtl="0">
              <a:spcBef>
                <a:spcPts val="0"/>
              </a:spcBef>
              <a:spcAft>
                <a:spcPts val="0"/>
              </a:spcAft>
              <a:buNone/>
            </a:pPr>
            <a:r>
              <a:rPr lang="en-GB" dirty="0"/>
              <a:t>Issue: Security tools cannot </a:t>
            </a:r>
            <a:r>
              <a:rPr lang="en-GB" dirty="0" err="1"/>
              <a:t>analyze</a:t>
            </a:r>
            <a:r>
              <a:rPr lang="en-GB" dirty="0"/>
              <a:t> metadata comprehensively for advanced and proactive </a:t>
            </a:r>
            <a:r>
              <a:rPr lang="en-GB" dirty="0" err="1"/>
              <a:t>defense</a:t>
            </a:r>
            <a:r>
              <a:rPr lang="en-GB" dirty="0"/>
              <a:t> measures.</a:t>
            </a:r>
          </a:p>
          <a:p>
            <a:pPr marL="0" lvl="0" indent="0" algn="l" rtl="0">
              <a:spcBef>
                <a:spcPts val="0"/>
              </a:spcBef>
              <a:spcAft>
                <a:spcPts val="0"/>
              </a:spcAft>
              <a:buNone/>
            </a:pPr>
            <a:r>
              <a:rPr lang="en-GB" dirty="0"/>
              <a:t>Impact: Misses out on critical insights that could prevent sophisticated threats.</a:t>
            </a:r>
          </a:p>
          <a:p>
            <a:pPr marL="0" lvl="0" indent="0" algn="l" rtl="0">
              <a:spcBef>
                <a:spcPts val="0"/>
              </a:spcBef>
              <a:spcAft>
                <a:spcPts val="0"/>
              </a:spcAft>
              <a:buNone/>
            </a:pPr>
            <a:r>
              <a:rPr lang="en-GB" b="1" dirty="0"/>
              <a:t>Challenges in Orchestration</a:t>
            </a:r>
          </a:p>
          <a:p>
            <a:pPr marL="0" lvl="0" indent="0" algn="l" rtl="0">
              <a:spcBef>
                <a:spcPts val="0"/>
              </a:spcBef>
              <a:spcAft>
                <a:spcPts val="0"/>
              </a:spcAft>
              <a:buNone/>
            </a:pPr>
            <a:r>
              <a:rPr lang="en-GB" dirty="0"/>
              <a:t>Issue: Effective orchestration of data security is challenging.</a:t>
            </a:r>
          </a:p>
          <a:p>
            <a:pPr marL="0" lvl="0" indent="0" algn="l" rtl="0">
              <a:spcBef>
                <a:spcPts val="0"/>
              </a:spcBef>
              <a:spcAft>
                <a:spcPts val="0"/>
              </a:spcAft>
              <a:buNone/>
            </a:pPr>
            <a:r>
              <a:rPr lang="en-GB" dirty="0"/>
              <a:t>Impact: Data Loss Prevention (DLP) on its own is not enough to ensure comprehensive security.</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d1bf8d60a4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d1bf8d60a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dirty="0" err="1"/>
              <a:t>UnKNOWN</a:t>
            </a:r>
            <a:r>
              <a:rPr lang="en-IE" dirty="0"/>
              <a:t> – Backups, Misconfigured, Data Residency, M&amp;A Data </a:t>
            </a:r>
          </a:p>
          <a:p>
            <a:pPr marL="0" lvl="0" indent="0" algn="l" rtl="0">
              <a:spcBef>
                <a:spcPts val="0"/>
              </a:spcBef>
              <a:spcAft>
                <a:spcPts val="0"/>
              </a:spcAft>
              <a:buNone/>
            </a:pPr>
            <a:r>
              <a:rPr lang="en-IE" dirty="0" err="1"/>
              <a:t>UnIDENTIFIED</a:t>
            </a:r>
            <a:r>
              <a:rPr lang="en-IE" dirty="0"/>
              <a:t> – Source Code, Sprawl Data, Dark Data, Business Plan Data </a:t>
            </a:r>
          </a:p>
          <a:p>
            <a:pPr marL="0" lvl="0" indent="0" algn="l" rtl="0">
              <a:spcBef>
                <a:spcPts val="0"/>
              </a:spcBef>
              <a:spcAft>
                <a:spcPts val="0"/>
              </a:spcAft>
              <a:buNone/>
            </a:pPr>
            <a:r>
              <a:rPr lang="en-IE" dirty="0" err="1"/>
              <a:t>UnDISCOVERED</a:t>
            </a:r>
            <a:r>
              <a:rPr lang="en-IE" dirty="0"/>
              <a:t> – Test Data, Log Data, Duplicates, Temporary Working Files, ROT Data Redundant (duplicates/multiple copies), Obsolete(outdated info, no longer used, files used by ex-</a:t>
            </a:r>
            <a:r>
              <a:rPr lang="en-IE" dirty="0" err="1"/>
              <a:t>employes</a:t>
            </a:r>
            <a:r>
              <a:rPr lang="en-IE" dirty="0"/>
              <a:t>), Trivial (insignificant files, not related files e.g. employees' personal files)  </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d1bf8d60a4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d1bf8d60a4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20f41e19245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20f41e19245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1777" r="21642"/>
          <a:stretch/>
        </p:blipFill>
        <p:spPr>
          <a:xfrm rot="5400000">
            <a:off x="1996813" y="-2009413"/>
            <a:ext cx="5163424" cy="9157050"/>
          </a:xfrm>
          <a:prstGeom prst="rect">
            <a:avLst/>
          </a:prstGeom>
          <a:noFill/>
          <a:ln>
            <a:noFill/>
          </a:ln>
        </p:spPr>
      </p:pic>
      <p:pic>
        <p:nvPicPr>
          <p:cNvPr id="10" name="Google Shape;10;p2"/>
          <p:cNvPicPr preferRelativeResize="0"/>
          <p:nvPr/>
        </p:nvPicPr>
        <p:blipFill rotWithShape="1">
          <a:blip r:embed="rId3">
            <a:alphaModFix amt="80000"/>
          </a:blip>
          <a:srcRect t="3727" r="17074" b="73696"/>
          <a:stretch/>
        </p:blipFill>
        <p:spPr>
          <a:xfrm rot="10800000">
            <a:off x="6787077" y="95377"/>
            <a:ext cx="2201198" cy="755748"/>
          </a:xfrm>
          <a:prstGeom prst="rect">
            <a:avLst/>
          </a:prstGeom>
          <a:noFill/>
          <a:ln>
            <a:noFill/>
          </a:ln>
        </p:spPr>
      </p:pic>
      <p:pic>
        <p:nvPicPr>
          <p:cNvPr id="11" name="Google Shape;11;p2"/>
          <p:cNvPicPr preferRelativeResize="0"/>
          <p:nvPr/>
        </p:nvPicPr>
        <p:blipFill rotWithShape="1">
          <a:blip r:embed="rId4">
            <a:alphaModFix amt="80000"/>
          </a:blip>
          <a:srcRect r="12188"/>
          <a:stretch/>
        </p:blipFill>
        <p:spPr>
          <a:xfrm>
            <a:off x="-883125" y="3779825"/>
            <a:ext cx="3838223" cy="2418049"/>
          </a:xfrm>
          <a:prstGeom prst="rect">
            <a:avLst/>
          </a:prstGeom>
          <a:noFill/>
          <a:ln>
            <a:noFill/>
          </a:ln>
        </p:spPr>
      </p:pic>
      <p:grpSp>
        <p:nvGrpSpPr>
          <p:cNvPr id="12" name="Google Shape;12;p2"/>
          <p:cNvGrpSpPr/>
          <p:nvPr/>
        </p:nvGrpSpPr>
        <p:grpSpPr>
          <a:xfrm>
            <a:off x="2" y="-7348"/>
            <a:ext cx="9143998" cy="5150848"/>
            <a:chOff x="2" y="-7348"/>
            <a:chExt cx="9143998" cy="5150848"/>
          </a:xfrm>
        </p:grpSpPr>
        <p:pic>
          <p:nvPicPr>
            <p:cNvPr id="13" name="Google Shape;13;p2"/>
            <p:cNvPicPr preferRelativeResize="0"/>
            <p:nvPr/>
          </p:nvPicPr>
          <p:blipFill rotWithShape="1">
            <a:blip r:embed="rId5">
              <a:alphaModFix amt="80000"/>
            </a:blip>
            <a:srcRect l="19511" t="7914" r="14324" b="8689"/>
            <a:stretch/>
          </p:blipFill>
          <p:spPr>
            <a:xfrm>
              <a:off x="6722675" y="1643575"/>
              <a:ext cx="2421325" cy="3499924"/>
            </a:xfrm>
            <a:prstGeom prst="rect">
              <a:avLst/>
            </a:prstGeom>
            <a:noFill/>
            <a:ln>
              <a:noFill/>
            </a:ln>
          </p:spPr>
        </p:pic>
        <p:pic>
          <p:nvPicPr>
            <p:cNvPr id="14" name="Google Shape;14;p2"/>
            <p:cNvPicPr preferRelativeResize="0"/>
            <p:nvPr/>
          </p:nvPicPr>
          <p:blipFill rotWithShape="1">
            <a:blip r:embed="rId5">
              <a:alphaModFix amt="80000"/>
            </a:blip>
            <a:srcRect l="19511" t="7914" r="14324" b="8689"/>
            <a:stretch/>
          </p:blipFill>
          <p:spPr>
            <a:xfrm rot="10800000">
              <a:off x="2" y="-7348"/>
              <a:ext cx="2187823" cy="3162424"/>
            </a:xfrm>
            <a:prstGeom prst="rect">
              <a:avLst/>
            </a:prstGeom>
            <a:noFill/>
            <a:ln>
              <a:noFill/>
            </a:ln>
          </p:spPr>
        </p:pic>
      </p:grpSp>
      <p:sp>
        <p:nvSpPr>
          <p:cNvPr id="15" name="Google Shape;15;p2"/>
          <p:cNvSpPr txBox="1">
            <a:spLocks noGrp="1"/>
          </p:cNvSpPr>
          <p:nvPr>
            <p:ph type="ctrTitle"/>
          </p:nvPr>
        </p:nvSpPr>
        <p:spPr>
          <a:xfrm>
            <a:off x="2199138" y="1372075"/>
            <a:ext cx="4745700" cy="17727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7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6" name="Google Shape;16;p2"/>
          <p:cNvSpPr txBox="1">
            <a:spLocks noGrp="1"/>
          </p:cNvSpPr>
          <p:nvPr>
            <p:ph type="subTitle" idx="1"/>
          </p:nvPr>
        </p:nvSpPr>
        <p:spPr>
          <a:xfrm>
            <a:off x="2199397" y="3209025"/>
            <a:ext cx="4745400" cy="475800"/>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15000"/>
              </a:lnSpc>
              <a:spcBef>
                <a:spcPts val="0"/>
              </a:spcBef>
              <a:spcAft>
                <a:spcPts val="0"/>
              </a:spcAft>
              <a:buSzPts val="1400"/>
              <a:buNone/>
              <a:defRPr sz="1600"/>
            </a:lvl1pPr>
            <a:lvl2pPr lvl="1" algn="ctr">
              <a:lnSpc>
                <a:spcPct val="115000"/>
              </a:lnSpc>
              <a:spcBef>
                <a:spcPts val="0"/>
              </a:spcBef>
              <a:spcAft>
                <a:spcPts val="0"/>
              </a:spcAft>
              <a:buSzPts val="1800"/>
              <a:buNone/>
              <a:defRPr sz="1800"/>
            </a:lvl2pPr>
            <a:lvl3pPr lvl="2" algn="ctr">
              <a:lnSpc>
                <a:spcPct val="115000"/>
              </a:lnSpc>
              <a:spcBef>
                <a:spcPts val="0"/>
              </a:spcBef>
              <a:spcAft>
                <a:spcPts val="0"/>
              </a:spcAft>
              <a:buSzPts val="1800"/>
              <a:buNone/>
              <a:defRPr sz="1800"/>
            </a:lvl3pPr>
            <a:lvl4pPr lvl="3" algn="ctr">
              <a:lnSpc>
                <a:spcPct val="115000"/>
              </a:lnSpc>
              <a:spcBef>
                <a:spcPts val="0"/>
              </a:spcBef>
              <a:spcAft>
                <a:spcPts val="0"/>
              </a:spcAft>
              <a:buSzPts val="1800"/>
              <a:buNone/>
              <a:defRPr sz="1800"/>
            </a:lvl4pPr>
            <a:lvl5pPr lvl="4" algn="ctr">
              <a:lnSpc>
                <a:spcPct val="115000"/>
              </a:lnSpc>
              <a:spcBef>
                <a:spcPts val="0"/>
              </a:spcBef>
              <a:spcAft>
                <a:spcPts val="0"/>
              </a:spcAft>
              <a:buSzPts val="1800"/>
              <a:buNone/>
              <a:defRPr sz="1800"/>
            </a:lvl5pPr>
            <a:lvl6pPr lvl="5" algn="ctr">
              <a:lnSpc>
                <a:spcPct val="115000"/>
              </a:lnSpc>
              <a:spcBef>
                <a:spcPts val="0"/>
              </a:spcBef>
              <a:spcAft>
                <a:spcPts val="0"/>
              </a:spcAft>
              <a:buSzPts val="1800"/>
              <a:buNone/>
              <a:defRPr sz="1800"/>
            </a:lvl6pPr>
            <a:lvl7pPr lvl="6" algn="ctr">
              <a:lnSpc>
                <a:spcPct val="115000"/>
              </a:lnSpc>
              <a:spcBef>
                <a:spcPts val="0"/>
              </a:spcBef>
              <a:spcAft>
                <a:spcPts val="0"/>
              </a:spcAft>
              <a:buSzPts val="1800"/>
              <a:buNone/>
              <a:defRPr sz="1800"/>
            </a:lvl7pPr>
            <a:lvl8pPr lvl="7" algn="ctr">
              <a:lnSpc>
                <a:spcPct val="115000"/>
              </a:lnSpc>
              <a:spcBef>
                <a:spcPts val="0"/>
              </a:spcBef>
              <a:spcAft>
                <a:spcPts val="0"/>
              </a:spcAft>
              <a:buSzPts val="1800"/>
              <a:buNone/>
              <a:defRPr sz="1800"/>
            </a:lvl8pPr>
            <a:lvl9pPr lvl="8" algn="ctr">
              <a:lnSpc>
                <a:spcPct val="115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03"/>
        <p:cNvGrpSpPr/>
        <p:nvPr/>
      </p:nvGrpSpPr>
      <p:grpSpPr>
        <a:xfrm>
          <a:off x="0" y="0"/>
          <a:ext cx="0" cy="0"/>
          <a:chOff x="0" y="0"/>
          <a:chExt cx="0" cy="0"/>
        </a:xfrm>
      </p:grpSpPr>
      <p:pic>
        <p:nvPicPr>
          <p:cNvPr id="104" name="Google Shape;104;p13"/>
          <p:cNvPicPr preferRelativeResize="0"/>
          <p:nvPr/>
        </p:nvPicPr>
        <p:blipFill rotWithShape="1">
          <a:blip r:embed="rId2">
            <a:alphaModFix/>
          </a:blip>
          <a:srcRect t="1777" r="21642"/>
          <a:stretch/>
        </p:blipFill>
        <p:spPr>
          <a:xfrm rot="5400000">
            <a:off x="1996813" y="-2009413"/>
            <a:ext cx="5163424" cy="9157050"/>
          </a:xfrm>
          <a:prstGeom prst="rect">
            <a:avLst/>
          </a:prstGeom>
          <a:noFill/>
          <a:ln>
            <a:noFill/>
          </a:ln>
        </p:spPr>
      </p:pic>
      <p:pic>
        <p:nvPicPr>
          <p:cNvPr id="105" name="Google Shape;105;p13"/>
          <p:cNvPicPr preferRelativeResize="0"/>
          <p:nvPr/>
        </p:nvPicPr>
        <p:blipFill rotWithShape="1">
          <a:blip r:embed="rId3">
            <a:alphaModFix amt="80000"/>
          </a:blip>
          <a:srcRect l="19511" t="7914" r="14324" b="8689"/>
          <a:stretch/>
        </p:blipFill>
        <p:spPr>
          <a:xfrm rot="10800000" flipH="1">
            <a:off x="7233352" y="-7348"/>
            <a:ext cx="2187823" cy="3162424"/>
          </a:xfrm>
          <a:prstGeom prst="rect">
            <a:avLst/>
          </a:prstGeom>
          <a:noFill/>
          <a:ln>
            <a:noFill/>
          </a:ln>
        </p:spPr>
      </p:pic>
      <p:pic>
        <p:nvPicPr>
          <p:cNvPr id="106" name="Google Shape;106;p13"/>
          <p:cNvPicPr preferRelativeResize="0"/>
          <p:nvPr/>
        </p:nvPicPr>
        <p:blipFill rotWithShape="1">
          <a:blip r:embed="rId4">
            <a:alphaModFix amt="80000"/>
          </a:blip>
          <a:srcRect t="3727" r="17074" b="73696"/>
          <a:stretch/>
        </p:blipFill>
        <p:spPr>
          <a:xfrm rot="10800000">
            <a:off x="57377" y="29352"/>
            <a:ext cx="2201198" cy="755748"/>
          </a:xfrm>
          <a:prstGeom prst="rect">
            <a:avLst/>
          </a:prstGeom>
          <a:noFill/>
          <a:ln>
            <a:noFill/>
          </a:ln>
        </p:spPr>
      </p:pic>
      <p:pic>
        <p:nvPicPr>
          <p:cNvPr id="107" name="Google Shape;107;p13"/>
          <p:cNvPicPr preferRelativeResize="0"/>
          <p:nvPr/>
        </p:nvPicPr>
        <p:blipFill rotWithShape="1">
          <a:blip r:embed="rId5">
            <a:alphaModFix amt="80000"/>
          </a:blip>
          <a:srcRect l="36515" r="31286"/>
          <a:stretch/>
        </p:blipFill>
        <p:spPr>
          <a:xfrm>
            <a:off x="-496025" y="3725475"/>
            <a:ext cx="1496827" cy="2571751"/>
          </a:xfrm>
          <a:prstGeom prst="rect">
            <a:avLst/>
          </a:prstGeom>
          <a:noFill/>
          <a:ln>
            <a:noFill/>
          </a:ln>
        </p:spPr>
      </p:pic>
      <p:sp>
        <p:nvSpPr>
          <p:cNvPr id="108" name="Google Shape;10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09" name="Google Shape;109;p13"/>
          <p:cNvSpPr txBox="1">
            <a:spLocks noGrp="1"/>
          </p:cNvSpPr>
          <p:nvPr>
            <p:ph type="subTitle" idx="1"/>
          </p:nvPr>
        </p:nvSpPr>
        <p:spPr>
          <a:xfrm>
            <a:off x="1464738" y="2073150"/>
            <a:ext cx="2919300" cy="604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0" name="Google Shape;110;p13"/>
          <p:cNvSpPr txBox="1">
            <a:spLocks noGrp="1"/>
          </p:cNvSpPr>
          <p:nvPr>
            <p:ph type="subTitle" idx="2"/>
          </p:nvPr>
        </p:nvSpPr>
        <p:spPr>
          <a:xfrm>
            <a:off x="4759961" y="2073150"/>
            <a:ext cx="2919300" cy="604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1" name="Google Shape;111;p13"/>
          <p:cNvSpPr txBox="1">
            <a:spLocks noGrp="1"/>
          </p:cNvSpPr>
          <p:nvPr>
            <p:ph type="subTitle" idx="3"/>
          </p:nvPr>
        </p:nvSpPr>
        <p:spPr>
          <a:xfrm>
            <a:off x="1464738" y="3928175"/>
            <a:ext cx="2919300" cy="604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2" name="Google Shape;112;p13"/>
          <p:cNvSpPr txBox="1">
            <a:spLocks noGrp="1"/>
          </p:cNvSpPr>
          <p:nvPr>
            <p:ph type="subTitle" idx="4"/>
          </p:nvPr>
        </p:nvSpPr>
        <p:spPr>
          <a:xfrm>
            <a:off x="4759961" y="3928175"/>
            <a:ext cx="2919300" cy="604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3" name="Google Shape;113;p13"/>
          <p:cNvSpPr txBox="1">
            <a:spLocks noGrp="1"/>
          </p:cNvSpPr>
          <p:nvPr>
            <p:ph type="title" idx="5" hasCustomPrompt="1"/>
          </p:nvPr>
        </p:nvSpPr>
        <p:spPr>
          <a:xfrm>
            <a:off x="1464739" y="1095725"/>
            <a:ext cx="954600" cy="6402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title" idx="6" hasCustomPrompt="1"/>
          </p:nvPr>
        </p:nvSpPr>
        <p:spPr>
          <a:xfrm>
            <a:off x="1464739" y="2950771"/>
            <a:ext cx="954600" cy="6402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5" name="Google Shape;115;p13"/>
          <p:cNvSpPr txBox="1">
            <a:spLocks noGrp="1"/>
          </p:cNvSpPr>
          <p:nvPr>
            <p:ph type="title" idx="7" hasCustomPrompt="1"/>
          </p:nvPr>
        </p:nvSpPr>
        <p:spPr>
          <a:xfrm>
            <a:off x="4759964" y="1095725"/>
            <a:ext cx="954600" cy="6402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6" name="Google Shape;116;p13"/>
          <p:cNvSpPr txBox="1">
            <a:spLocks noGrp="1"/>
          </p:cNvSpPr>
          <p:nvPr>
            <p:ph type="title" idx="8" hasCustomPrompt="1"/>
          </p:nvPr>
        </p:nvSpPr>
        <p:spPr>
          <a:xfrm>
            <a:off x="4759964" y="2950771"/>
            <a:ext cx="954600" cy="6402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 name="Google Shape;117;p13"/>
          <p:cNvSpPr txBox="1">
            <a:spLocks noGrp="1"/>
          </p:cNvSpPr>
          <p:nvPr>
            <p:ph type="subTitle" idx="9"/>
          </p:nvPr>
        </p:nvSpPr>
        <p:spPr>
          <a:xfrm>
            <a:off x="1464738" y="1702700"/>
            <a:ext cx="2919300" cy="473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Be Vietnam Pro"/>
              <a:buNone/>
              <a:defRPr sz="2000" b="1">
                <a:latin typeface="Be Vietnam Pro"/>
                <a:ea typeface="Be Vietnam Pro"/>
                <a:cs typeface="Be Vietnam Pro"/>
                <a:sym typeface="Be Vietnam Pro"/>
              </a:defRPr>
            </a:lvl1pPr>
            <a:lvl2pPr lvl="1"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2pPr>
            <a:lvl3pPr lvl="2"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3pPr>
            <a:lvl4pPr lvl="3"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4pPr>
            <a:lvl5pPr lvl="4"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5pPr>
            <a:lvl6pPr lvl="5"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6pPr>
            <a:lvl7pPr lvl="6"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7pPr>
            <a:lvl8pPr lvl="7"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8pPr>
            <a:lvl9pPr lvl="8"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9pPr>
          </a:lstStyle>
          <a:p>
            <a:endParaRPr/>
          </a:p>
        </p:txBody>
      </p:sp>
      <p:sp>
        <p:nvSpPr>
          <p:cNvPr id="118" name="Google Shape;118;p13"/>
          <p:cNvSpPr txBox="1">
            <a:spLocks noGrp="1"/>
          </p:cNvSpPr>
          <p:nvPr>
            <p:ph type="subTitle" idx="13"/>
          </p:nvPr>
        </p:nvSpPr>
        <p:spPr>
          <a:xfrm>
            <a:off x="4759964" y="1702700"/>
            <a:ext cx="2919300" cy="473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Be Vietnam Pro"/>
              <a:buNone/>
              <a:defRPr sz="2000" b="1">
                <a:latin typeface="Be Vietnam Pro"/>
                <a:ea typeface="Be Vietnam Pro"/>
                <a:cs typeface="Be Vietnam Pro"/>
                <a:sym typeface="Be Vietnam Pro"/>
              </a:defRPr>
            </a:lvl1pPr>
            <a:lvl2pPr lvl="1"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2pPr>
            <a:lvl3pPr lvl="2"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3pPr>
            <a:lvl4pPr lvl="3"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4pPr>
            <a:lvl5pPr lvl="4"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5pPr>
            <a:lvl6pPr lvl="5"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6pPr>
            <a:lvl7pPr lvl="6"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7pPr>
            <a:lvl8pPr lvl="7"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8pPr>
            <a:lvl9pPr lvl="8"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9pPr>
          </a:lstStyle>
          <a:p>
            <a:endParaRPr/>
          </a:p>
        </p:txBody>
      </p:sp>
      <p:sp>
        <p:nvSpPr>
          <p:cNvPr id="119" name="Google Shape;119;p13"/>
          <p:cNvSpPr txBox="1">
            <a:spLocks noGrp="1"/>
          </p:cNvSpPr>
          <p:nvPr>
            <p:ph type="subTitle" idx="14"/>
          </p:nvPr>
        </p:nvSpPr>
        <p:spPr>
          <a:xfrm>
            <a:off x="1464738" y="3557600"/>
            <a:ext cx="2919300" cy="473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Be Vietnam Pro"/>
              <a:buNone/>
              <a:defRPr sz="2000" b="1">
                <a:latin typeface="Be Vietnam Pro"/>
                <a:ea typeface="Be Vietnam Pro"/>
                <a:cs typeface="Be Vietnam Pro"/>
                <a:sym typeface="Be Vietnam Pro"/>
              </a:defRPr>
            </a:lvl1pPr>
            <a:lvl2pPr lvl="1"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2pPr>
            <a:lvl3pPr lvl="2"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3pPr>
            <a:lvl4pPr lvl="3"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4pPr>
            <a:lvl5pPr lvl="4"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5pPr>
            <a:lvl6pPr lvl="5"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6pPr>
            <a:lvl7pPr lvl="6"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7pPr>
            <a:lvl8pPr lvl="7"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8pPr>
            <a:lvl9pPr lvl="8"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9pPr>
          </a:lstStyle>
          <a:p>
            <a:endParaRPr/>
          </a:p>
        </p:txBody>
      </p:sp>
      <p:sp>
        <p:nvSpPr>
          <p:cNvPr id="120" name="Google Shape;120;p13"/>
          <p:cNvSpPr txBox="1">
            <a:spLocks noGrp="1"/>
          </p:cNvSpPr>
          <p:nvPr>
            <p:ph type="subTitle" idx="15"/>
          </p:nvPr>
        </p:nvSpPr>
        <p:spPr>
          <a:xfrm>
            <a:off x="4759964" y="3557600"/>
            <a:ext cx="2919300" cy="473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Be Vietnam Pro"/>
              <a:buNone/>
              <a:defRPr sz="2000" b="1">
                <a:latin typeface="Be Vietnam Pro"/>
                <a:ea typeface="Be Vietnam Pro"/>
                <a:cs typeface="Be Vietnam Pro"/>
                <a:sym typeface="Be Vietnam Pro"/>
              </a:defRPr>
            </a:lvl1pPr>
            <a:lvl2pPr lvl="1"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2pPr>
            <a:lvl3pPr lvl="2"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3pPr>
            <a:lvl4pPr lvl="3"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4pPr>
            <a:lvl5pPr lvl="4"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5pPr>
            <a:lvl6pPr lvl="5"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6pPr>
            <a:lvl7pPr lvl="6"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7pPr>
            <a:lvl8pPr lvl="7"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8pPr>
            <a:lvl9pPr lvl="8"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21"/>
        <p:cNvGrpSpPr/>
        <p:nvPr/>
      </p:nvGrpSpPr>
      <p:grpSpPr>
        <a:xfrm>
          <a:off x="0" y="0"/>
          <a:ext cx="0" cy="0"/>
          <a:chOff x="0" y="0"/>
          <a:chExt cx="0" cy="0"/>
        </a:xfrm>
      </p:grpSpPr>
      <p:pic>
        <p:nvPicPr>
          <p:cNvPr id="122" name="Google Shape;122;p14"/>
          <p:cNvPicPr preferRelativeResize="0"/>
          <p:nvPr/>
        </p:nvPicPr>
        <p:blipFill rotWithShape="1">
          <a:blip r:embed="rId2">
            <a:alphaModFix/>
          </a:blip>
          <a:srcRect t="1777" r="21642"/>
          <a:stretch/>
        </p:blipFill>
        <p:spPr>
          <a:xfrm rot="5400000">
            <a:off x="1996813" y="-2009413"/>
            <a:ext cx="5163424" cy="9157050"/>
          </a:xfrm>
          <a:prstGeom prst="rect">
            <a:avLst/>
          </a:prstGeom>
          <a:noFill/>
          <a:ln>
            <a:noFill/>
          </a:ln>
        </p:spPr>
      </p:pic>
      <p:pic>
        <p:nvPicPr>
          <p:cNvPr id="123" name="Google Shape;123;p14"/>
          <p:cNvPicPr preferRelativeResize="0"/>
          <p:nvPr/>
        </p:nvPicPr>
        <p:blipFill>
          <a:blip r:embed="rId3">
            <a:alphaModFix amt="80000"/>
          </a:blip>
          <a:stretch>
            <a:fillRect/>
          </a:stretch>
        </p:blipFill>
        <p:spPr>
          <a:xfrm>
            <a:off x="7043975" y="199799"/>
            <a:ext cx="1297027" cy="103600"/>
          </a:xfrm>
          <a:prstGeom prst="rect">
            <a:avLst/>
          </a:prstGeom>
          <a:noFill/>
          <a:ln>
            <a:noFill/>
          </a:ln>
        </p:spPr>
      </p:pic>
      <p:pic>
        <p:nvPicPr>
          <p:cNvPr id="124" name="Google Shape;124;p14"/>
          <p:cNvPicPr preferRelativeResize="0"/>
          <p:nvPr/>
        </p:nvPicPr>
        <p:blipFill rotWithShape="1">
          <a:blip r:embed="rId4">
            <a:alphaModFix amt="80000"/>
          </a:blip>
          <a:srcRect l="29937" t="7914" r="14324" b="8689"/>
          <a:stretch/>
        </p:blipFill>
        <p:spPr>
          <a:xfrm rot="-5400000" flipH="1">
            <a:off x="7217286" y="3471538"/>
            <a:ext cx="1782026" cy="3057649"/>
          </a:xfrm>
          <a:prstGeom prst="rect">
            <a:avLst/>
          </a:prstGeom>
          <a:noFill/>
          <a:ln>
            <a:noFill/>
          </a:ln>
        </p:spPr>
      </p:pic>
      <p:sp>
        <p:nvSpPr>
          <p:cNvPr id="125" name="Google Shape;125;p14"/>
          <p:cNvSpPr txBox="1">
            <a:spLocks noGrp="1"/>
          </p:cNvSpPr>
          <p:nvPr>
            <p:ph type="title"/>
          </p:nvPr>
        </p:nvSpPr>
        <p:spPr>
          <a:xfrm>
            <a:off x="3037675" y="3423175"/>
            <a:ext cx="5188200" cy="6417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26" name="Google Shape;126;p14"/>
          <p:cNvSpPr txBox="1">
            <a:spLocks noGrp="1"/>
          </p:cNvSpPr>
          <p:nvPr>
            <p:ph type="subTitle" idx="1"/>
          </p:nvPr>
        </p:nvSpPr>
        <p:spPr>
          <a:xfrm>
            <a:off x="3037675" y="1012588"/>
            <a:ext cx="5188200" cy="2366100"/>
          </a:xfrm>
          <a:prstGeom prst="rect">
            <a:avLst/>
          </a:prstGeom>
        </p:spPr>
        <p:txBody>
          <a:bodyPr spcFirstLastPara="1" wrap="square" lIns="91425" tIns="91425" rIns="91425" bIns="91425" anchor="b" anchorCtr="0">
            <a:noAutofit/>
          </a:bodyPr>
          <a:lstStyle>
            <a:lvl1pPr lvl="0" algn="r" rtl="0">
              <a:lnSpc>
                <a:spcPct val="115000"/>
              </a:lnSpc>
              <a:spcBef>
                <a:spcPts val="0"/>
              </a:spcBef>
              <a:spcAft>
                <a:spcPts val="0"/>
              </a:spcAft>
              <a:buSzPts val="3000"/>
              <a:buNone/>
              <a:defRPr sz="3000"/>
            </a:lvl1pPr>
            <a:lvl2pPr lvl="1" algn="ctr" rtl="0">
              <a:lnSpc>
                <a:spcPct val="115000"/>
              </a:lnSpc>
              <a:spcBef>
                <a:spcPts val="0"/>
              </a:spcBef>
              <a:spcAft>
                <a:spcPts val="0"/>
              </a:spcAft>
              <a:buSzPts val="3000"/>
              <a:buNone/>
              <a:defRPr sz="3000"/>
            </a:lvl2pPr>
            <a:lvl3pPr lvl="2" algn="ctr" rtl="0">
              <a:lnSpc>
                <a:spcPct val="115000"/>
              </a:lnSpc>
              <a:spcBef>
                <a:spcPts val="0"/>
              </a:spcBef>
              <a:spcAft>
                <a:spcPts val="0"/>
              </a:spcAft>
              <a:buSzPts val="3000"/>
              <a:buNone/>
              <a:defRPr sz="3000"/>
            </a:lvl3pPr>
            <a:lvl4pPr lvl="3" algn="ctr" rtl="0">
              <a:lnSpc>
                <a:spcPct val="115000"/>
              </a:lnSpc>
              <a:spcBef>
                <a:spcPts val="0"/>
              </a:spcBef>
              <a:spcAft>
                <a:spcPts val="0"/>
              </a:spcAft>
              <a:buSzPts val="3000"/>
              <a:buNone/>
              <a:defRPr sz="3000"/>
            </a:lvl4pPr>
            <a:lvl5pPr lvl="4" algn="ctr" rtl="0">
              <a:lnSpc>
                <a:spcPct val="115000"/>
              </a:lnSpc>
              <a:spcBef>
                <a:spcPts val="0"/>
              </a:spcBef>
              <a:spcAft>
                <a:spcPts val="0"/>
              </a:spcAft>
              <a:buSzPts val="3000"/>
              <a:buNone/>
              <a:defRPr sz="3000"/>
            </a:lvl5pPr>
            <a:lvl6pPr lvl="5" algn="ctr" rtl="0">
              <a:lnSpc>
                <a:spcPct val="115000"/>
              </a:lnSpc>
              <a:spcBef>
                <a:spcPts val="0"/>
              </a:spcBef>
              <a:spcAft>
                <a:spcPts val="0"/>
              </a:spcAft>
              <a:buSzPts val="3000"/>
              <a:buNone/>
              <a:defRPr sz="3000"/>
            </a:lvl6pPr>
            <a:lvl7pPr lvl="6" algn="ctr" rtl="0">
              <a:lnSpc>
                <a:spcPct val="115000"/>
              </a:lnSpc>
              <a:spcBef>
                <a:spcPts val="0"/>
              </a:spcBef>
              <a:spcAft>
                <a:spcPts val="0"/>
              </a:spcAft>
              <a:buSzPts val="3000"/>
              <a:buNone/>
              <a:defRPr sz="3000"/>
            </a:lvl7pPr>
            <a:lvl8pPr lvl="7" algn="ctr" rtl="0">
              <a:lnSpc>
                <a:spcPct val="115000"/>
              </a:lnSpc>
              <a:spcBef>
                <a:spcPts val="0"/>
              </a:spcBef>
              <a:spcAft>
                <a:spcPts val="0"/>
              </a:spcAft>
              <a:buSzPts val="3000"/>
              <a:buNone/>
              <a:defRPr sz="3000"/>
            </a:lvl8pPr>
            <a:lvl9pPr lvl="8" algn="ctr" rtl="0">
              <a:lnSpc>
                <a:spcPct val="115000"/>
              </a:lnSpc>
              <a:spcBef>
                <a:spcPts val="0"/>
              </a:spcBef>
              <a:spcAft>
                <a:spcPts val="0"/>
              </a:spcAft>
              <a:buSzPts val="3000"/>
              <a:buNone/>
              <a:defRPr sz="3000"/>
            </a:lvl9pPr>
          </a:lstStyle>
          <a:p>
            <a:endParaRPr/>
          </a:p>
        </p:txBody>
      </p:sp>
      <p:pic>
        <p:nvPicPr>
          <p:cNvPr id="127" name="Google Shape;127;p14"/>
          <p:cNvPicPr preferRelativeResize="0"/>
          <p:nvPr/>
        </p:nvPicPr>
        <p:blipFill>
          <a:blip r:embed="rId5">
            <a:alphaModFix amt="80000"/>
          </a:blip>
          <a:stretch>
            <a:fillRect/>
          </a:stretch>
        </p:blipFill>
        <p:spPr>
          <a:xfrm rot="5400000" flipH="1">
            <a:off x="-1813152" y="1171824"/>
            <a:ext cx="5155502" cy="2811849"/>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TITLE_ONLY_1_2">
    <p:spTree>
      <p:nvGrpSpPr>
        <p:cNvPr id="1" name="Shape 138"/>
        <p:cNvGrpSpPr/>
        <p:nvPr/>
      </p:nvGrpSpPr>
      <p:grpSpPr>
        <a:xfrm>
          <a:off x="0" y="0"/>
          <a:ext cx="0" cy="0"/>
          <a:chOff x="0" y="0"/>
          <a:chExt cx="0" cy="0"/>
        </a:xfrm>
      </p:grpSpPr>
      <p:pic>
        <p:nvPicPr>
          <p:cNvPr id="139" name="Google Shape;139;p16"/>
          <p:cNvPicPr preferRelativeResize="0"/>
          <p:nvPr/>
        </p:nvPicPr>
        <p:blipFill rotWithShape="1">
          <a:blip r:embed="rId2">
            <a:alphaModFix/>
          </a:blip>
          <a:srcRect t="1777" r="21642"/>
          <a:stretch/>
        </p:blipFill>
        <p:spPr>
          <a:xfrm rot="5400000">
            <a:off x="1996813" y="-2009413"/>
            <a:ext cx="5163424" cy="9157050"/>
          </a:xfrm>
          <a:prstGeom prst="rect">
            <a:avLst/>
          </a:prstGeom>
          <a:noFill/>
          <a:ln>
            <a:noFill/>
          </a:ln>
        </p:spPr>
      </p:pic>
      <p:sp>
        <p:nvSpPr>
          <p:cNvPr id="140" name="Google Shape;140;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pic>
        <p:nvPicPr>
          <p:cNvPr id="141" name="Google Shape;141;p16"/>
          <p:cNvPicPr preferRelativeResize="0"/>
          <p:nvPr/>
        </p:nvPicPr>
        <p:blipFill rotWithShape="1">
          <a:blip r:embed="rId3">
            <a:alphaModFix amt="80000"/>
          </a:blip>
          <a:srcRect l="19511" t="7914" r="14324" b="8689"/>
          <a:stretch/>
        </p:blipFill>
        <p:spPr>
          <a:xfrm rot="5400000">
            <a:off x="-53776" y="3519950"/>
            <a:ext cx="1998976" cy="2889426"/>
          </a:xfrm>
          <a:prstGeom prst="rect">
            <a:avLst/>
          </a:prstGeom>
          <a:noFill/>
          <a:ln>
            <a:noFill/>
          </a:ln>
        </p:spPr>
      </p:pic>
      <p:pic>
        <p:nvPicPr>
          <p:cNvPr id="142" name="Google Shape;142;p16"/>
          <p:cNvPicPr preferRelativeResize="0"/>
          <p:nvPr/>
        </p:nvPicPr>
        <p:blipFill>
          <a:blip r:embed="rId4">
            <a:alphaModFix amt="80000"/>
          </a:blip>
          <a:stretch>
            <a:fillRect/>
          </a:stretch>
        </p:blipFill>
        <p:spPr>
          <a:xfrm>
            <a:off x="8019825" y="199799"/>
            <a:ext cx="1297027" cy="103600"/>
          </a:xfrm>
          <a:prstGeom prst="rect">
            <a:avLst/>
          </a:prstGeom>
          <a:noFill/>
          <a:ln>
            <a:noFill/>
          </a:ln>
        </p:spPr>
      </p:pic>
      <p:grpSp>
        <p:nvGrpSpPr>
          <p:cNvPr id="143" name="Google Shape;143;p16"/>
          <p:cNvGrpSpPr/>
          <p:nvPr/>
        </p:nvGrpSpPr>
        <p:grpSpPr>
          <a:xfrm>
            <a:off x="-42523" y="2476352"/>
            <a:ext cx="9981809" cy="3045078"/>
            <a:chOff x="-42523" y="2476352"/>
            <a:chExt cx="9981809" cy="3045078"/>
          </a:xfrm>
        </p:grpSpPr>
        <p:pic>
          <p:nvPicPr>
            <p:cNvPr id="144" name="Google Shape;144;p16"/>
            <p:cNvPicPr preferRelativeResize="0"/>
            <p:nvPr/>
          </p:nvPicPr>
          <p:blipFill rotWithShape="1">
            <a:blip r:embed="rId5">
              <a:alphaModFix amt="80000"/>
            </a:blip>
            <a:srcRect t="3727" r="17074" b="73696"/>
            <a:stretch/>
          </p:blipFill>
          <p:spPr>
            <a:xfrm rot="5400000">
              <a:off x="-765248" y="3199077"/>
              <a:ext cx="2201198" cy="755748"/>
            </a:xfrm>
            <a:prstGeom prst="rect">
              <a:avLst/>
            </a:prstGeom>
            <a:noFill/>
            <a:ln>
              <a:noFill/>
            </a:ln>
          </p:spPr>
        </p:pic>
        <p:grpSp>
          <p:nvGrpSpPr>
            <p:cNvPr id="145" name="Google Shape;145;p16"/>
            <p:cNvGrpSpPr/>
            <p:nvPr/>
          </p:nvGrpSpPr>
          <p:grpSpPr>
            <a:xfrm>
              <a:off x="7056402" y="4221724"/>
              <a:ext cx="2882884" cy="1299706"/>
              <a:chOff x="7056402" y="4221724"/>
              <a:chExt cx="2882884" cy="1299706"/>
            </a:xfrm>
          </p:grpSpPr>
          <p:pic>
            <p:nvPicPr>
              <p:cNvPr id="146" name="Google Shape;146;p16"/>
              <p:cNvPicPr preferRelativeResize="0"/>
              <p:nvPr/>
            </p:nvPicPr>
            <p:blipFill rotWithShape="1">
              <a:blip r:embed="rId5">
                <a:alphaModFix/>
              </a:blip>
              <a:srcRect t="3727" r="17074" b="73696"/>
              <a:stretch/>
            </p:blipFill>
            <p:spPr>
              <a:xfrm>
                <a:off x="7056402" y="4493702"/>
                <a:ext cx="2201198" cy="755748"/>
              </a:xfrm>
              <a:prstGeom prst="rect">
                <a:avLst/>
              </a:prstGeom>
              <a:noFill/>
              <a:ln>
                <a:noFill/>
              </a:ln>
            </p:spPr>
          </p:pic>
          <p:pic>
            <p:nvPicPr>
              <p:cNvPr id="147" name="Google Shape;147;p16"/>
              <p:cNvPicPr preferRelativeResize="0"/>
              <p:nvPr/>
            </p:nvPicPr>
            <p:blipFill rotWithShape="1">
              <a:blip r:embed="rId5">
                <a:alphaModFix amt="80000"/>
              </a:blip>
              <a:srcRect t="3727" r="17074" b="73696"/>
              <a:stretch/>
            </p:blipFill>
            <p:spPr>
              <a:xfrm rot="9900001">
                <a:off x="7677789" y="4493704"/>
                <a:ext cx="2201197" cy="755746"/>
              </a:xfrm>
              <a:prstGeom prst="rect">
                <a:avLst/>
              </a:prstGeom>
              <a:noFill/>
              <a:ln>
                <a:noFill/>
              </a:ln>
            </p:spPr>
          </p:pic>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ONE_COLUMN_TEXT_1">
    <p:spTree>
      <p:nvGrpSpPr>
        <p:cNvPr id="1" name="Shape 148"/>
        <p:cNvGrpSpPr/>
        <p:nvPr/>
      </p:nvGrpSpPr>
      <p:grpSpPr>
        <a:xfrm>
          <a:off x="0" y="0"/>
          <a:ext cx="0" cy="0"/>
          <a:chOff x="0" y="0"/>
          <a:chExt cx="0" cy="0"/>
        </a:xfrm>
      </p:grpSpPr>
      <p:pic>
        <p:nvPicPr>
          <p:cNvPr id="149" name="Google Shape;149;p17"/>
          <p:cNvPicPr preferRelativeResize="0"/>
          <p:nvPr/>
        </p:nvPicPr>
        <p:blipFill rotWithShape="1">
          <a:blip r:embed="rId2">
            <a:alphaModFix/>
          </a:blip>
          <a:srcRect t="1777" r="21642"/>
          <a:stretch/>
        </p:blipFill>
        <p:spPr>
          <a:xfrm rot="5400000">
            <a:off x="1996813" y="-2009413"/>
            <a:ext cx="5163424" cy="9157050"/>
          </a:xfrm>
          <a:prstGeom prst="rect">
            <a:avLst/>
          </a:prstGeom>
          <a:noFill/>
          <a:ln>
            <a:noFill/>
          </a:ln>
        </p:spPr>
      </p:pic>
      <p:grpSp>
        <p:nvGrpSpPr>
          <p:cNvPr id="150" name="Google Shape;150;p17"/>
          <p:cNvGrpSpPr/>
          <p:nvPr/>
        </p:nvGrpSpPr>
        <p:grpSpPr>
          <a:xfrm>
            <a:off x="57377" y="29352"/>
            <a:ext cx="6317498" cy="5126748"/>
            <a:chOff x="57377" y="29352"/>
            <a:chExt cx="6317498" cy="5126748"/>
          </a:xfrm>
        </p:grpSpPr>
        <p:pic>
          <p:nvPicPr>
            <p:cNvPr id="151" name="Google Shape;151;p17"/>
            <p:cNvPicPr preferRelativeResize="0"/>
            <p:nvPr/>
          </p:nvPicPr>
          <p:blipFill rotWithShape="1">
            <a:blip r:embed="rId3">
              <a:alphaModFix amt="80000"/>
            </a:blip>
            <a:srcRect t="3727" r="17074" b="73696"/>
            <a:stretch/>
          </p:blipFill>
          <p:spPr>
            <a:xfrm rot="10800000">
              <a:off x="57377" y="29352"/>
              <a:ext cx="2201198" cy="755748"/>
            </a:xfrm>
            <a:prstGeom prst="rect">
              <a:avLst/>
            </a:prstGeom>
            <a:noFill/>
            <a:ln>
              <a:noFill/>
            </a:ln>
          </p:spPr>
        </p:pic>
        <p:pic>
          <p:nvPicPr>
            <p:cNvPr id="152" name="Google Shape;152;p17"/>
            <p:cNvPicPr preferRelativeResize="0"/>
            <p:nvPr/>
          </p:nvPicPr>
          <p:blipFill rotWithShape="1">
            <a:blip r:embed="rId3">
              <a:alphaModFix amt="80000"/>
            </a:blip>
            <a:srcRect t="3727" r="17074" b="73696"/>
            <a:stretch/>
          </p:blipFill>
          <p:spPr>
            <a:xfrm>
              <a:off x="4173677" y="4400352"/>
              <a:ext cx="2201198" cy="755748"/>
            </a:xfrm>
            <a:prstGeom prst="rect">
              <a:avLst/>
            </a:prstGeom>
            <a:noFill/>
            <a:ln>
              <a:noFill/>
            </a:ln>
          </p:spPr>
        </p:pic>
      </p:grpSp>
      <p:pic>
        <p:nvPicPr>
          <p:cNvPr id="153" name="Google Shape;153;p17"/>
          <p:cNvPicPr preferRelativeResize="0"/>
          <p:nvPr/>
        </p:nvPicPr>
        <p:blipFill>
          <a:blip r:embed="rId4">
            <a:alphaModFix amt="80000"/>
          </a:blip>
          <a:stretch>
            <a:fillRect/>
          </a:stretch>
        </p:blipFill>
        <p:spPr>
          <a:xfrm rot="10800000" flipH="1">
            <a:off x="616425" y="4726424"/>
            <a:ext cx="1297027" cy="103600"/>
          </a:xfrm>
          <a:prstGeom prst="rect">
            <a:avLst/>
          </a:prstGeom>
          <a:noFill/>
          <a:ln>
            <a:noFill/>
          </a:ln>
        </p:spPr>
      </p:pic>
      <p:sp>
        <p:nvSpPr>
          <p:cNvPr id="154" name="Google Shape;154;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55" name="Google Shape;155;p17"/>
          <p:cNvSpPr txBox="1">
            <a:spLocks noGrp="1"/>
          </p:cNvSpPr>
          <p:nvPr>
            <p:ph type="subTitle" idx="1"/>
          </p:nvPr>
        </p:nvSpPr>
        <p:spPr>
          <a:xfrm>
            <a:off x="4891123" y="1770350"/>
            <a:ext cx="3318600" cy="1935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b="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56" name="Google Shape;156;p17"/>
          <p:cNvSpPr txBox="1">
            <a:spLocks noGrp="1"/>
          </p:cNvSpPr>
          <p:nvPr>
            <p:ph type="subTitle" idx="2"/>
          </p:nvPr>
        </p:nvSpPr>
        <p:spPr>
          <a:xfrm>
            <a:off x="934275" y="1770350"/>
            <a:ext cx="3318600" cy="1935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b="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pic>
        <p:nvPicPr>
          <p:cNvPr id="157" name="Google Shape;157;p17"/>
          <p:cNvPicPr preferRelativeResize="0"/>
          <p:nvPr/>
        </p:nvPicPr>
        <p:blipFill rotWithShape="1">
          <a:blip r:embed="rId5">
            <a:alphaModFix amt="80000"/>
          </a:blip>
          <a:srcRect l="19511" t="7914" r="14324" b="8689"/>
          <a:stretch/>
        </p:blipFill>
        <p:spPr>
          <a:xfrm>
            <a:off x="7535475" y="2818450"/>
            <a:ext cx="1608525" cy="2325048"/>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93"/>
        <p:cNvGrpSpPr/>
        <p:nvPr/>
      </p:nvGrpSpPr>
      <p:grpSpPr>
        <a:xfrm>
          <a:off x="0" y="0"/>
          <a:ext cx="0" cy="0"/>
          <a:chOff x="0" y="0"/>
          <a:chExt cx="0" cy="0"/>
        </a:xfrm>
      </p:grpSpPr>
      <p:pic>
        <p:nvPicPr>
          <p:cNvPr id="194" name="Google Shape;194;p21"/>
          <p:cNvPicPr preferRelativeResize="0"/>
          <p:nvPr/>
        </p:nvPicPr>
        <p:blipFill rotWithShape="1">
          <a:blip r:embed="rId2">
            <a:alphaModFix/>
          </a:blip>
          <a:srcRect t="1777" r="21642"/>
          <a:stretch/>
        </p:blipFill>
        <p:spPr>
          <a:xfrm rot="5400000">
            <a:off x="1996813" y="-2009413"/>
            <a:ext cx="5163424" cy="9157050"/>
          </a:xfrm>
          <a:prstGeom prst="rect">
            <a:avLst/>
          </a:prstGeom>
          <a:noFill/>
          <a:ln>
            <a:noFill/>
          </a:ln>
        </p:spPr>
      </p:pic>
      <p:pic>
        <p:nvPicPr>
          <p:cNvPr id="195" name="Google Shape;195;p21"/>
          <p:cNvPicPr preferRelativeResize="0"/>
          <p:nvPr/>
        </p:nvPicPr>
        <p:blipFill rotWithShape="1">
          <a:blip r:embed="rId3">
            <a:alphaModFix amt="80000"/>
          </a:blip>
          <a:srcRect l="19511" t="7914" r="14324" b="8689"/>
          <a:stretch/>
        </p:blipFill>
        <p:spPr>
          <a:xfrm rot="10800000">
            <a:off x="-503375" y="-196473"/>
            <a:ext cx="2187823" cy="3162424"/>
          </a:xfrm>
          <a:prstGeom prst="rect">
            <a:avLst/>
          </a:prstGeom>
          <a:noFill/>
          <a:ln>
            <a:noFill/>
          </a:ln>
        </p:spPr>
      </p:pic>
      <p:pic>
        <p:nvPicPr>
          <p:cNvPr id="196" name="Google Shape;196;p21"/>
          <p:cNvPicPr preferRelativeResize="0"/>
          <p:nvPr/>
        </p:nvPicPr>
        <p:blipFill rotWithShape="1">
          <a:blip r:embed="rId4">
            <a:alphaModFix amt="80000"/>
          </a:blip>
          <a:srcRect t="3727" r="17074" b="73696"/>
          <a:stretch/>
        </p:blipFill>
        <p:spPr>
          <a:xfrm rot="10800000" flipH="1">
            <a:off x="7254550" y="-88048"/>
            <a:ext cx="2201198" cy="755748"/>
          </a:xfrm>
          <a:prstGeom prst="rect">
            <a:avLst/>
          </a:prstGeom>
          <a:noFill/>
          <a:ln>
            <a:noFill/>
          </a:ln>
        </p:spPr>
      </p:pic>
      <p:pic>
        <p:nvPicPr>
          <p:cNvPr id="197" name="Google Shape;197;p21"/>
          <p:cNvPicPr preferRelativeResize="0"/>
          <p:nvPr/>
        </p:nvPicPr>
        <p:blipFill rotWithShape="1">
          <a:blip r:embed="rId5">
            <a:alphaModFix amt="80000"/>
          </a:blip>
          <a:srcRect l="36515" r="31286"/>
          <a:stretch/>
        </p:blipFill>
        <p:spPr>
          <a:xfrm flipH="1">
            <a:off x="7828973" y="3744200"/>
            <a:ext cx="1496827" cy="2571751"/>
          </a:xfrm>
          <a:prstGeom prst="rect">
            <a:avLst/>
          </a:prstGeom>
          <a:noFill/>
          <a:ln>
            <a:noFill/>
          </a:ln>
        </p:spPr>
      </p:pic>
      <p:sp>
        <p:nvSpPr>
          <p:cNvPr id="198" name="Google Shape;198;p21"/>
          <p:cNvSpPr txBox="1">
            <a:spLocks noGrp="1"/>
          </p:cNvSpPr>
          <p:nvPr>
            <p:ph type="subTitle" idx="1"/>
          </p:nvPr>
        </p:nvSpPr>
        <p:spPr>
          <a:xfrm>
            <a:off x="937700" y="2864797"/>
            <a:ext cx="2175300" cy="861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99" name="Google Shape;199;p21"/>
          <p:cNvSpPr txBox="1">
            <a:spLocks noGrp="1"/>
          </p:cNvSpPr>
          <p:nvPr>
            <p:ph type="subTitle" idx="2"/>
          </p:nvPr>
        </p:nvSpPr>
        <p:spPr>
          <a:xfrm>
            <a:off x="3484425" y="2864797"/>
            <a:ext cx="2175300" cy="861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0" name="Google Shape;200;p21"/>
          <p:cNvSpPr txBox="1">
            <a:spLocks noGrp="1"/>
          </p:cNvSpPr>
          <p:nvPr>
            <p:ph type="subTitle" idx="3"/>
          </p:nvPr>
        </p:nvSpPr>
        <p:spPr>
          <a:xfrm>
            <a:off x="6031150" y="2864797"/>
            <a:ext cx="2175300" cy="861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1" name="Google Shape;201;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2" name="Google Shape;202;p21"/>
          <p:cNvSpPr txBox="1">
            <a:spLocks noGrp="1"/>
          </p:cNvSpPr>
          <p:nvPr>
            <p:ph type="subTitle" idx="4"/>
          </p:nvPr>
        </p:nvSpPr>
        <p:spPr>
          <a:xfrm>
            <a:off x="937700" y="2571750"/>
            <a:ext cx="2175300" cy="394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Be Vietnam Pro"/>
              <a:buNone/>
              <a:defRPr sz="2000" b="1">
                <a:latin typeface="Be Vietnam Pro"/>
                <a:ea typeface="Be Vietnam Pro"/>
                <a:cs typeface="Be Vietnam Pro"/>
                <a:sym typeface="Be Vietnam Pro"/>
              </a:defRPr>
            </a:lvl1pPr>
            <a:lvl2pPr lvl="1"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2pPr>
            <a:lvl3pPr lvl="2"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3pPr>
            <a:lvl4pPr lvl="3"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4pPr>
            <a:lvl5pPr lvl="4"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5pPr>
            <a:lvl6pPr lvl="5"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6pPr>
            <a:lvl7pPr lvl="6"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7pPr>
            <a:lvl8pPr lvl="7"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8pPr>
            <a:lvl9pPr lvl="8"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9pPr>
          </a:lstStyle>
          <a:p>
            <a:endParaRPr/>
          </a:p>
        </p:txBody>
      </p:sp>
      <p:sp>
        <p:nvSpPr>
          <p:cNvPr id="203" name="Google Shape;203;p21"/>
          <p:cNvSpPr txBox="1">
            <a:spLocks noGrp="1"/>
          </p:cNvSpPr>
          <p:nvPr>
            <p:ph type="subTitle" idx="5"/>
          </p:nvPr>
        </p:nvSpPr>
        <p:spPr>
          <a:xfrm>
            <a:off x="3484422" y="2571750"/>
            <a:ext cx="2175300" cy="394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Be Vietnam Pro"/>
              <a:buNone/>
              <a:defRPr sz="2000" b="1">
                <a:latin typeface="Be Vietnam Pro"/>
                <a:ea typeface="Be Vietnam Pro"/>
                <a:cs typeface="Be Vietnam Pro"/>
                <a:sym typeface="Be Vietnam Pro"/>
              </a:defRPr>
            </a:lvl1pPr>
            <a:lvl2pPr lvl="1"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2pPr>
            <a:lvl3pPr lvl="2"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3pPr>
            <a:lvl4pPr lvl="3"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4pPr>
            <a:lvl5pPr lvl="4"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5pPr>
            <a:lvl6pPr lvl="5"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6pPr>
            <a:lvl7pPr lvl="6"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7pPr>
            <a:lvl8pPr lvl="7"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8pPr>
            <a:lvl9pPr lvl="8"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9pPr>
          </a:lstStyle>
          <a:p>
            <a:endParaRPr/>
          </a:p>
        </p:txBody>
      </p:sp>
      <p:sp>
        <p:nvSpPr>
          <p:cNvPr id="204" name="Google Shape;204;p21"/>
          <p:cNvSpPr txBox="1">
            <a:spLocks noGrp="1"/>
          </p:cNvSpPr>
          <p:nvPr>
            <p:ph type="subTitle" idx="6"/>
          </p:nvPr>
        </p:nvSpPr>
        <p:spPr>
          <a:xfrm>
            <a:off x="6031150" y="2571750"/>
            <a:ext cx="2175300" cy="394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Be Vietnam Pro"/>
              <a:buNone/>
              <a:defRPr sz="2000" b="1">
                <a:latin typeface="Be Vietnam Pro"/>
                <a:ea typeface="Be Vietnam Pro"/>
                <a:cs typeface="Be Vietnam Pro"/>
                <a:sym typeface="Be Vietnam Pro"/>
              </a:defRPr>
            </a:lvl1pPr>
            <a:lvl2pPr lvl="1"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2pPr>
            <a:lvl3pPr lvl="2"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3pPr>
            <a:lvl4pPr lvl="3"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4pPr>
            <a:lvl5pPr lvl="4"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5pPr>
            <a:lvl6pPr lvl="5"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6pPr>
            <a:lvl7pPr lvl="6"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7pPr>
            <a:lvl8pPr lvl="7"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8pPr>
            <a:lvl9pPr lvl="8"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205"/>
        <p:cNvGrpSpPr/>
        <p:nvPr/>
      </p:nvGrpSpPr>
      <p:grpSpPr>
        <a:xfrm>
          <a:off x="0" y="0"/>
          <a:ext cx="0" cy="0"/>
          <a:chOff x="0" y="0"/>
          <a:chExt cx="0" cy="0"/>
        </a:xfrm>
      </p:grpSpPr>
      <p:pic>
        <p:nvPicPr>
          <p:cNvPr id="206" name="Google Shape;206;p22"/>
          <p:cNvPicPr preferRelativeResize="0"/>
          <p:nvPr/>
        </p:nvPicPr>
        <p:blipFill rotWithShape="1">
          <a:blip r:embed="rId2">
            <a:alphaModFix/>
          </a:blip>
          <a:srcRect t="1777" r="21642"/>
          <a:stretch/>
        </p:blipFill>
        <p:spPr>
          <a:xfrm rot="5400000">
            <a:off x="1996813" y="-2009413"/>
            <a:ext cx="5163424" cy="9157050"/>
          </a:xfrm>
          <a:prstGeom prst="rect">
            <a:avLst/>
          </a:prstGeom>
          <a:noFill/>
          <a:ln>
            <a:noFill/>
          </a:ln>
        </p:spPr>
      </p:pic>
      <p:pic>
        <p:nvPicPr>
          <p:cNvPr id="207" name="Google Shape;207;p22"/>
          <p:cNvPicPr preferRelativeResize="0"/>
          <p:nvPr/>
        </p:nvPicPr>
        <p:blipFill rotWithShape="1">
          <a:blip r:embed="rId3">
            <a:alphaModFix amt="80000"/>
          </a:blip>
          <a:srcRect l="19511" t="7914" r="14324" b="8689"/>
          <a:stretch/>
        </p:blipFill>
        <p:spPr>
          <a:xfrm rot="10800000" flipH="1">
            <a:off x="7475477" y="-142473"/>
            <a:ext cx="2187823" cy="3162424"/>
          </a:xfrm>
          <a:prstGeom prst="rect">
            <a:avLst/>
          </a:prstGeom>
          <a:noFill/>
          <a:ln>
            <a:noFill/>
          </a:ln>
        </p:spPr>
      </p:pic>
      <p:pic>
        <p:nvPicPr>
          <p:cNvPr id="208" name="Google Shape;208;p22"/>
          <p:cNvPicPr preferRelativeResize="0"/>
          <p:nvPr/>
        </p:nvPicPr>
        <p:blipFill rotWithShape="1">
          <a:blip r:embed="rId4">
            <a:alphaModFix amt="80000"/>
          </a:blip>
          <a:srcRect t="3727" r="17074" b="73696"/>
          <a:stretch/>
        </p:blipFill>
        <p:spPr>
          <a:xfrm rot="10800000">
            <a:off x="57377" y="29352"/>
            <a:ext cx="2201198" cy="755748"/>
          </a:xfrm>
          <a:prstGeom prst="rect">
            <a:avLst/>
          </a:prstGeom>
          <a:noFill/>
          <a:ln>
            <a:noFill/>
          </a:ln>
        </p:spPr>
      </p:pic>
      <p:grpSp>
        <p:nvGrpSpPr>
          <p:cNvPr id="209" name="Google Shape;209;p22"/>
          <p:cNvGrpSpPr/>
          <p:nvPr/>
        </p:nvGrpSpPr>
        <p:grpSpPr>
          <a:xfrm>
            <a:off x="-682125" y="3725475"/>
            <a:ext cx="10345425" cy="2747851"/>
            <a:chOff x="-496025" y="3725475"/>
            <a:chExt cx="10345425" cy="2747851"/>
          </a:xfrm>
        </p:grpSpPr>
        <p:pic>
          <p:nvPicPr>
            <p:cNvPr id="210" name="Google Shape;210;p22"/>
            <p:cNvPicPr preferRelativeResize="0"/>
            <p:nvPr/>
          </p:nvPicPr>
          <p:blipFill rotWithShape="1">
            <a:blip r:embed="rId5">
              <a:alphaModFix amt="80000"/>
            </a:blip>
            <a:srcRect l="36515" r="31286"/>
            <a:stretch/>
          </p:blipFill>
          <p:spPr>
            <a:xfrm>
              <a:off x="-496025" y="3725475"/>
              <a:ext cx="1496827" cy="2571751"/>
            </a:xfrm>
            <a:prstGeom prst="rect">
              <a:avLst/>
            </a:prstGeom>
            <a:noFill/>
            <a:ln>
              <a:noFill/>
            </a:ln>
          </p:spPr>
        </p:pic>
        <p:pic>
          <p:nvPicPr>
            <p:cNvPr id="211" name="Google Shape;211;p22"/>
            <p:cNvPicPr preferRelativeResize="0"/>
            <p:nvPr/>
          </p:nvPicPr>
          <p:blipFill rotWithShape="1">
            <a:blip r:embed="rId5">
              <a:alphaModFix amt="80000"/>
            </a:blip>
            <a:srcRect l="3372" r="66492"/>
            <a:stretch/>
          </p:blipFill>
          <p:spPr>
            <a:xfrm flipH="1">
              <a:off x="8448450" y="3901575"/>
              <a:ext cx="1400950" cy="2571751"/>
            </a:xfrm>
            <a:prstGeom prst="rect">
              <a:avLst/>
            </a:prstGeom>
            <a:noFill/>
            <a:ln>
              <a:noFill/>
            </a:ln>
          </p:spPr>
        </p:pic>
      </p:grpSp>
      <p:sp>
        <p:nvSpPr>
          <p:cNvPr id="212" name="Google Shape;212;p22"/>
          <p:cNvSpPr txBox="1">
            <a:spLocks noGrp="1"/>
          </p:cNvSpPr>
          <p:nvPr>
            <p:ph type="subTitle" idx="1"/>
          </p:nvPr>
        </p:nvSpPr>
        <p:spPr>
          <a:xfrm>
            <a:off x="937700" y="3374536"/>
            <a:ext cx="2175300" cy="861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13" name="Google Shape;213;p22"/>
          <p:cNvSpPr txBox="1">
            <a:spLocks noGrp="1"/>
          </p:cNvSpPr>
          <p:nvPr>
            <p:ph type="subTitle" idx="2"/>
          </p:nvPr>
        </p:nvSpPr>
        <p:spPr>
          <a:xfrm>
            <a:off x="3484425" y="3374536"/>
            <a:ext cx="2175300" cy="861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14" name="Google Shape;214;p22"/>
          <p:cNvSpPr txBox="1">
            <a:spLocks noGrp="1"/>
          </p:cNvSpPr>
          <p:nvPr>
            <p:ph type="subTitle" idx="3"/>
          </p:nvPr>
        </p:nvSpPr>
        <p:spPr>
          <a:xfrm>
            <a:off x="6031150" y="3374536"/>
            <a:ext cx="2175300" cy="861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15" name="Google Shape;215;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6" name="Google Shape;216;p22"/>
          <p:cNvSpPr txBox="1">
            <a:spLocks noGrp="1"/>
          </p:cNvSpPr>
          <p:nvPr>
            <p:ph type="subTitle" idx="4"/>
          </p:nvPr>
        </p:nvSpPr>
        <p:spPr>
          <a:xfrm>
            <a:off x="937700" y="3086000"/>
            <a:ext cx="2175300" cy="394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Be Vietnam Pro"/>
              <a:buNone/>
              <a:defRPr sz="2000" b="1">
                <a:latin typeface="Be Vietnam Pro"/>
                <a:ea typeface="Be Vietnam Pro"/>
                <a:cs typeface="Be Vietnam Pro"/>
                <a:sym typeface="Be Vietnam Pro"/>
              </a:defRPr>
            </a:lvl1pPr>
            <a:lvl2pPr lvl="1"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2pPr>
            <a:lvl3pPr lvl="2"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3pPr>
            <a:lvl4pPr lvl="3"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4pPr>
            <a:lvl5pPr lvl="4"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5pPr>
            <a:lvl6pPr lvl="5"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6pPr>
            <a:lvl7pPr lvl="6"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7pPr>
            <a:lvl8pPr lvl="7"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8pPr>
            <a:lvl9pPr lvl="8"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9pPr>
          </a:lstStyle>
          <a:p>
            <a:endParaRPr/>
          </a:p>
        </p:txBody>
      </p:sp>
      <p:sp>
        <p:nvSpPr>
          <p:cNvPr id="217" name="Google Shape;217;p22"/>
          <p:cNvSpPr txBox="1">
            <a:spLocks noGrp="1"/>
          </p:cNvSpPr>
          <p:nvPr>
            <p:ph type="subTitle" idx="5"/>
          </p:nvPr>
        </p:nvSpPr>
        <p:spPr>
          <a:xfrm>
            <a:off x="3484422" y="3086000"/>
            <a:ext cx="2175300" cy="394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Be Vietnam Pro"/>
              <a:buNone/>
              <a:defRPr sz="2000" b="1">
                <a:latin typeface="Be Vietnam Pro"/>
                <a:ea typeface="Be Vietnam Pro"/>
                <a:cs typeface="Be Vietnam Pro"/>
                <a:sym typeface="Be Vietnam Pro"/>
              </a:defRPr>
            </a:lvl1pPr>
            <a:lvl2pPr lvl="1"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2pPr>
            <a:lvl3pPr lvl="2"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3pPr>
            <a:lvl4pPr lvl="3"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4pPr>
            <a:lvl5pPr lvl="4"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5pPr>
            <a:lvl6pPr lvl="5"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6pPr>
            <a:lvl7pPr lvl="6"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7pPr>
            <a:lvl8pPr lvl="7"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8pPr>
            <a:lvl9pPr lvl="8"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9pPr>
          </a:lstStyle>
          <a:p>
            <a:endParaRPr/>
          </a:p>
        </p:txBody>
      </p:sp>
      <p:sp>
        <p:nvSpPr>
          <p:cNvPr id="218" name="Google Shape;218;p22"/>
          <p:cNvSpPr txBox="1">
            <a:spLocks noGrp="1"/>
          </p:cNvSpPr>
          <p:nvPr>
            <p:ph type="subTitle" idx="6"/>
          </p:nvPr>
        </p:nvSpPr>
        <p:spPr>
          <a:xfrm>
            <a:off x="6031150" y="3086000"/>
            <a:ext cx="2175300" cy="394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Be Vietnam Pro"/>
              <a:buNone/>
              <a:defRPr sz="2000" b="1">
                <a:latin typeface="Be Vietnam Pro"/>
                <a:ea typeface="Be Vietnam Pro"/>
                <a:cs typeface="Be Vietnam Pro"/>
                <a:sym typeface="Be Vietnam Pro"/>
              </a:defRPr>
            </a:lvl1pPr>
            <a:lvl2pPr lvl="1"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2pPr>
            <a:lvl3pPr lvl="2"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3pPr>
            <a:lvl4pPr lvl="3"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4pPr>
            <a:lvl5pPr lvl="4"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5pPr>
            <a:lvl6pPr lvl="5"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6pPr>
            <a:lvl7pPr lvl="6"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7pPr>
            <a:lvl8pPr lvl="7"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8pPr>
            <a:lvl9pPr lvl="8"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19"/>
        <p:cNvGrpSpPr/>
        <p:nvPr/>
      </p:nvGrpSpPr>
      <p:grpSpPr>
        <a:xfrm>
          <a:off x="0" y="0"/>
          <a:ext cx="0" cy="0"/>
          <a:chOff x="0" y="0"/>
          <a:chExt cx="0" cy="0"/>
        </a:xfrm>
      </p:grpSpPr>
      <p:pic>
        <p:nvPicPr>
          <p:cNvPr id="220" name="Google Shape;220;p23"/>
          <p:cNvPicPr preferRelativeResize="0"/>
          <p:nvPr/>
        </p:nvPicPr>
        <p:blipFill rotWithShape="1">
          <a:blip r:embed="rId2">
            <a:alphaModFix/>
          </a:blip>
          <a:srcRect t="1777" r="21642"/>
          <a:stretch/>
        </p:blipFill>
        <p:spPr>
          <a:xfrm rot="5400000">
            <a:off x="1996813" y="-2009413"/>
            <a:ext cx="5163424" cy="9157050"/>
          </a:xfrm>
          <a:prstGeom prst="rect">
            <a:avLst/>
          </a:prstGeom>
          <a:noFill/>
          <a:ln>
            <a:noFill/>
          </a:ln>
        </p:spPr>
      </p:pic>
      <p:pic>
        <p:nvPicPr>
          <p:cNvPr id="221" name="Google Shape;221;p23"/>
          <p:cNvPicPr preferRelativeResize="0"/>
          <p:nvPr/>
        </p:nvPicPr>
        <p:blipFill rotWithShape="1">
          <a:blip r:embed="rId3">
            <a:alphaModFix amt="80000"/>
          </a:blip>
          <a:srcRect t="3727" r="17074" b="73696"/>
          <a:stretch/>
        </p:blipFill>
        <p:spPr>
          <a:xfrm rot="5400000">
            <a:off x="-763123" y="3697752"/>
            <a:ext cx="2201198" cy="755748"/>
          </a:xfrm>
          <a:prstGeom prst="rect">
            <a:avLst/>
          </a:prstGeom>
          <a:noFill/>
          <a:ln>
            <a:noFill/>
          </a:ln>
        </p:spPr>
      </p:pic>
      <p:pic>
        <p:nvPicPr>
          <p:cNvPr id="222" name="Google Shape;222;p23"/>
          <p:cNvPicPr preferRelativeResize="0"/>
          <p:nvPr/>
        </p:nvPicPr>
        <p:blipFill>
          <a:blip r:embed="rId4">
            <a:alphaModFix amt="80000"/>
          </a:blip>
          <a:stretch>
            <a:fillRect/>
          </a:stretch>
        </p:blipFill>
        <p:spPr>
          <a:xfrm rot="-5400000" flipH="1">
            <a:off x="-234725" y="3483149"/>
            <a:ext cx="1297027" cy="103600"/>
          </a:xfrm>
          <a:prstGeom prst="rect">
            <a:avLst/>
          </a:prstGeom>
          <a:noFill/>
          <a:ln>
            <a:noFill/>
          </a:ln>
        </p:spPr>
      </p:pic>
      <p:grpSp>
        <p:nvGrpSpPr>
          <p:cNvPr id="223" name="Google Shape;223;p23"/>
          <p:cNvGrpSpPr/>
          <p:nvPr/>
        </p:nvGrpSpPr>
        <p:grpSpPr>
          <a:xfrm>
            <a:off x="-337287" y="-360938"/>
            <a:ext cx="9481287" cy="5504437"/>
            <a:chOff x="-337287" y="-360938"/>
            <a:chExt cx="9481287" cy="5504437"/>
          </a:xfrm>
        </p:grpSpPr>
        <p:pic>
          <p:nvPicPr>
            <p:cNvPr id="224" name="Google Shape;224;p23"/>
            <p:cNvPicPr preferRelativeResize="0"/>
            <p:nvPr/>
          </p:nvPicPr>
          <p:blipFill rotWithShape="1">
            <a:blip r:embed="rId5">
              <a:alphaModFix amt="80000"/>
            </a:blip>
            <a:srcRect l="19511" t="7914" r="14324" b="8689"/>
            <a:stretch/>
          </p:blipFill>
          <p:spPr>
            <a:xfrm>
              <a:off x="7102575" y="2192700"/>
              <a:ext cx="2041425" cy="2950799"/>
            </a:xfrm>
            <a:prstGeom prst="rect">
              <a:avLst/>
            </a:prstGeom>
            <a:noFill/>
            <a:ln>
              <a:noFill/>
            </a:ln>
          </p:spPr>
        </p:pic>
        <p:pic>
          <p:nvPicPr>
            <p:cNvPr id="225" name="Google Shape;225;p23"/>
            <p:cNvPicPr preferRelativeResize="0"/>
            <p:nvPr/>
          </p:nvPicPr>
          <p:blipFill rotWithShape="1">
            <a:blip r:embed="rId5">
              <a:alphaModFix amt="80000"/>
            </a:blip>
            <a:srcRect l="19511" t="7914" r="14324" b="8689"/>
            <a:stretch/>
          </p:blipFill>
          <p:spPr>
            <a:xfrm rot="5400000" flipH="1">
              <a:off x="117400" y="-815625"/>
              <a:ext cx="2041425" cy="2950799"/>
            </a:xfrm>
            <a:prstGeom prst="rect">
              <a:avLst/>
            </a:prstGeom>
            <a:noFill/>
            <a:ln>
              <a:noFill/>
            </a:ln>
          </p:spPr>
        </p:pic>
      </p:grpSp>
      <p:sp>
        <p:nvSpPr>
          <p:cNvPr id="226" name="Google Shape;226;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7" name="Google Shape;227;p23"/>
          <p:cNvSpPr txBox="1">
            <a:spLocks noGrp="1"/>
          </p:cNvSpPr>
          <p:nvPr>
            <p:ph type="subTitle" idx="1"/>
          </p:nvPr>
        </p:nvSpPr>
        <p:spPr>
          <a:xfrm>
            <a:off x="1201350" y="1981943"/>
            <a:ext cx="3208500" cy="66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28" name="Google Shape;228;p23"/>
          <p:cNvSpPr txBox="1">
            <a:spLocks noGrp="1"/>
          </p:cNvSpPr>
          <p:nvPr>
            <p:ph type="subTitle" idx="2"/>
          </p:nvPr>
        </p:nvSpPr>
        <p:spPr>
          <a:xfrm>
            <a:off x="4734149" y="1981943"/>
            <a:ext cx="32085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29" name="Google Shape;229;p23"/>
          <p:cNvSpPr txBox="1">
            <a:spLocks noGrp="1"/>
          </p:cNvSpPr>
          <p:nvPr>
            <p:ph type="subTitle" idx="3"/>
          </p:nvPr>
        </p:nvSpPr>
        <p:spPr>
          <a:xfrm>
            <a:off x="1201350" y="3415350"/>
            <a:ext cx="3208500" cy="66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30" name="Google Shape;230;p23"/>
          <p:cNvSpPr txBox="1">
            <a:spLocks noGrp="1"/>
          </p:cNvSpPr>
          <p:nvPr>
            <p:ph type="subTitle" idx="4"/>
          </p:nvPr>
        </p:nvSpPr>
        <p:spPr>
          <a:xfrm>
            <a:off x="4734149" y="3415350"/>
            <a:ext cx="3208500" cy="66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31" name="Google Shape;231;p23"/>
          <p:cNvSpPr txBox="1">
            <a:spLocks noGrp="1"/>
          </p:cNvSpPr>
          <p:nvPr>
            <p:ph type="subTitle" idx="5"/>
          </p:nvPr>
        </p:nvSpPr>
        <p:spPr>
          <a:xfrm>
            <a:off x="1201350" y="1676000"/>
            <a:ext cx="3208500" cy="405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Be Vietnam Pro"/>
              <a:buNone/>
              <a:defRPr sz="2000" b="1">
                <a:latin typeface="Be Vietnam Pro"/>
                <a:ea typeface="Be Vietnam Pro"/>
                <a:cs typeface="Be Vietnam Pro"/>
                <a:sym typeface="Be Vietnam Pro"/>
              </a:defRPr>
            </a:lvl1pPr>
            <a:lvl2pPr lvl="1"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2pPr>
            <a:lvl3pPr lvl="2"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3pPr>
            <a:lvl4pPr lvl="3"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4pPr>
            <a:lvl5pPr lvl="4"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5pPr>
            <a:lvl6pPr lvl="5"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6pPr>
            <a:lvl7pPr lvl="6"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7pPr>
            <a:lvl8pPr lvl="7"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8pPr>
            <a:lvl9pPr lvl="8"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9pPr>
          </a:lstStyle>
          <a:p>
            <a:endParaRPr/>
          </a:p>
        </p:txBody>
      </p:sp>
      <p:sp>
        <p:nvSpPr>
          <p:cNvPr id="232" name="Google Shape;232;p23"/>
          <p:cNvSpPr txBox="1">
            <a:spLocks noGrp="1"/>
          </p:cNvSpPr>
          <p:nvPr>
            <p:ph type="subTitle" idx="6"/>
          </p:nvPr>
        </p:nvSpPr>
        <p:spPr>
          <a:xfrm>
            <a:off x="4734146" y="1676000"/>
            <a:ext cx="3208500" cy="405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Be Vietnam Pro"/>
              <a:buNone/>
              <a:defRPr sz="2000" b="1">
                <a:latin typeface="Be Vietnam Pro"/>
                <a:ea typeface="Be Vietnam Pro"/>
                <a:cs typeface="Be Vietnam Pro"/>
                <a:sym typeface="Be Vietnam Pro"/>
              </a:defRPr>
            </a:lvl1pPr>
            <a:lvl2pPr lvl="1"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2pPr>
            <a:lvl3pPr lvl="2"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3pPr>
            <a:lvl4pPr lvl="3"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4pPr>
            <a:lvl5pPr lvl="4"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5pPr>
            <a:lvl6pPr lvl="5"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6pPr>
            <a:lvl7pPr lvl="6"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7pPr>
            <a:lvl8pPr lvl="7"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8pPr>
            <a:lvl9pPr lvl="8"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9pPr>
          </a:lstStyle>
          <a:p>
            <a:endParaRPr/>
          </a:p>
        </p:txBody>
      </p:sp>
      <p:sp>
        <p:nvSpPr>
          <p:cNvPr id="233" name="Google Shape;233;p23"/>
          <p:cNvSpPr txBox="1">
            <a:spLocks noGrp="1"/>
          </p:cNvSpPr>
          <p:nvPr>
            <p:ph type="subTitle" idx="7"/>
          </p:nvPr>
        </p:nvSpPr>
        <p:spPr>
          <a:xfrm>
            <a:off x="1201350" y="3109457"/>
            <a:ext cx="3208500" cy="405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Be Vietnam Pro"/>
              <a:buNone/>
              <a:defRPr sz="2000" b="1">
                <a:latin typeface="Be Vietnam Pro"/>
                <a:ea typeface="Be Vietnam Pro"/>
                <a:cs typeface="Be Vietnam Pro"/>
                <a:sym typeface="Be Vietnam Pro"/>
              </a:defRPr>
            </a:lvl1pPr>
            <a:lvl2pPr lvl="1"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2pPr>
            <a:lvl3pPr lvl="2"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3pPr>
            <a:lvl4pPr lvl="3"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4pPr>
            <a:lvl5pPr lvl="4"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5pPr>
            <a:lvl6pPr lvl="5"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6pPr>
            <a:lvl7pPr lvl="6"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7pPr>
            <a:lvl8pPr lvl="7"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8pPr>
            <a:lvl9pPr lvl="8"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9pPr>
          </a:lstStyle>
          <a:p>
            <a:endParaRPr/>
          </a:p>
        </p:txBody>
      </p:sp>
      <p:sp>
        <p:nvSpPr>
          <p:cNvPr id="234" name="Google Shape;234;p23"/>
          <p:cNvSpPr txBox="1">
            <a:spLocks noGrp="1"/>
          </p:cNvSpPr>
          <p:nvPr>
            <p:ph type="subTitle" idx="8"/>
          </p:nvPr>
        </p:nvSpPr>
        <p:spPr>
          <a:xfrm>
            <a:off x="4734146" y="3109457"/>
            <a:ext cx="3208500" cy="405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Be Vietnam Pro"/>
              <a:buNone/>
              <a:defRPr sz="2000" b="1">
                <a:latin typeface="Be Vietnam Pro"/>
                <a:ea typeface="Be Vietnam Pro"/>
                <a:cs typeface="Be Vietnam Pro"/>
                <a:sym typeface="Be Vietnam Pro"/>
              </a:defRPr>
            </a:lvl1pPr>
            <a:lvl2pPr lvl="1"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2pPr>
            <a:lvl3pPr lvl="2"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3pPr>
            <a:lvl4pPr lvl="3"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4pPr>
            <a:lvl5pPr lvl="4"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5pPr>
            <a:lvl6pPr lvl="5"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6pPr>
            <a:lvl7pPr lvl="6"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7pPr>
            <a:lvl8pPr lvl="7"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8pPr>
            <a:lvl9pPr lvl="8"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77"/>
        <p:cNvGrpSpPr/>
        <p:nvPr/>
      </p:nvGrpSpPr>
      <p:grpSpPr>
        <a:xfrm>
          <a:off x="0" y="0"/>
          <a:ext cx="0" cy="0"/>
          <a:chOff x="0" y="0"/>
          <a:chExt cx="0" cy="0"/>
        </a:xfrm>
      </p:grpSpPr>
      <p:pic>
        <p:nvPicPr>
          <p:cNvPr id="278" name="Google Shape;278;p27"/>
          <p:cNvPicPr preferRelativeResize="0"/>
          <p:nvPr/>
        </p:nvPicPr>
        <p:blipFill rotWithShape="1">
          <a:blip r:embed="rId2">
            <a:alphaModFix/>
          </a:blip>
          <a:srcRect t="1777" r="21642"/>
          <a:stretch/>
        </p:blipFill>
        <p:spPr>
          <a:xfrm rot="5400000">
            <a:off x="1996813" y="-2009413"/>
            <a:ext cx="5163424" cy="9157050"/>
          </a:xfrm>
          <a:prstGeom prst="rect">
            <a:avLst/>
          </a:prstGeom>
          <a:noFill/>
          <a:ln>
            <a:noFill/>
          </a:ln>
        </p:spPr>
      </p:pic>
      <p:grpSp>
        <p:nvGrpSpPr>
          <p:cNvPr id="279" name="Google Shape;279;p27"/>
          <p:cNvGrpSpPr/>
          <p:nvPr/>
        </p:nvGrpSpPr>
        <p:grpSpPr>
          <a:xfrm>
            <a:off x="0" y="-12601"/>
            <a:ext cx="9735927" cy="5625478"/>
            <a:chOff x="0" y="-12601"/>
            <a:chExt cx="9735927" cy="5625478"/>
          </a:xfrm>
        </p:grpSpPr>
        <p:pic>
          <p:nvPicPr>
            <p:cNvPr id="280" name="Google Shape;280;p27"/>
            <p:cNvPicPr preferRelativeResize="0"/>
            <p:nvPr/>
          </p:nvPicPr>
          <p:blipFill rotWithShape="1">
            <a:blip r:embed="rId3">
              <a:alphaModFix amt="80000"/>
            </a:blip>
            <a:srcRect l="19511" t="7914" r="14324" b="8689"/>
            <a:stretch/>
          </p:blipFill>
          <p:spPr>
            <a:xfrm rot="-5400000" flipH="1">
              <a:off x="5845638" y="1722587"/>
              <a:ext cx="3181652" cy="4598927"/>
            </a:xfrm>
            <a:prstGeom prst="rect">
              <a:avLst/>
            </a:prstGeom>
            <a:noFill/>
            <a:ln>
              <a:noFill/>
            </a:ln>
          </p:spPr>
        </p:pic>
        <p:pic>
          <p:nvPicPr>
            <p:cNvPr id="281" name="Google Shape;281;p27"/>
            <p:cNvPicPr preferRelativeResize="0"/>
            <p:nvPr/>
          </p:nvPicPr>
          <p:blipFill rotWithShape="1">
            <a:blip r:embed="rId3">
              <a:alphaModFix amt="80000"/>
            </a:blip>
            <a:srcRect l="19511" t="7914" r="14324" b="8689"/>
            <a:stretch/>
          </p:blipFill>
          <p:spPr>
            <a:xfrm rot="5400000" flipH="1">
              <a:off x="562024" y="-574626"/>
              <a:ext cx="2523301" cy="3647350"/>
            </a:xfrm>
            <a:prstGeom prst="rect">
              <a:avLst/>
            </a:prstGeom>
            <a:noFill/>
            <a:ln>
              <a:noFill/>
            </a:ln>
          </p:spPr>
        </p:pic>
      </p:grpSp>
      <p:grpSp>
        <p:nvGrpSpPr>
          <p:cNvPr id="282" name="Google Shape;282;p27"/>
          <p:cNvGrpSpPr/>
          <p:nvPr/>
        </p:nvGrpSpPr>
        <p:grpSpPr>
          <a:xfrm>
            <a:off x="5137006" y="-134913"/>
            <a:ext cx="3771744" cy="1281529"/>
            <a:chOff x="5137006" y="-134913"/>
            <a:chExt cx="3771744" cy="1281529"/>
          </a:xfrm>
        </p:grpSpPr>
        <p:pic>
          <p:nvPicPr>
            <p:cNvPr id="283" name="Google Shape;283;p27"/>
            <p:cNvPicPr preferRelativeResize="0"/>
            <p:nvPr/>
          </p:nvPicPr>
          <p:blipFill rotWithShape="1">
            <a:blip r:embed="rId4">
              <a:alphaModFix amt="80000"/>
            </a:blip>
            <a:srcRect t="3727" r="17074" b="73696"/>
            <a:stretch/>
          </p:blipFill>
          <p:spPr>
            <a:xfrm rot="10800000">
              <a:off x="6707552" y="-102748"/>
              <a:ext cx="2201198" cy="755748"/>
            </a:xfrm>
            <a:prstGeom prst="rect">
              <a:avLst/>
            </a:prstGeom>
            <a:noFill/>
            <a:ln>
              <a:noFill/>
            </a:ln>
          </p:spPr>
        </p:pic>
        <p:pic>
          <p:nvPicPr>
            <p:cNvPr id="284" name="Google Shape;284;p27"/>
            <p:cNvPicPr preferRelativeResize="0"/>
            <p:nvPr/>
          </p:nvPicPr>
          <p:blipFill rotWithShape="1">
            <a:blip r:embed="rId4">
              <a:alphaModFix amt="80000"/>
            </a:blip>
            <a:srcRect t="3727" r="17074" b="73696"/>
            <a:stretch/>
          </p:blipFill>
          <p:spPr>
            <a:xfrm rot="-867736">
              <a:off x="5196502" y="127979"/>
              <a:ext cx="2201198" cy="755745"/>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85"/>
        <p:cNvGrpSpPr/>
        <p:nvPr/>
      </p:nvGrpSpPr>
      <p:grpSpPr>
        <a:xfrm>
          <a:off x="0" y="0"/>
          <a:ext cx="0" cy="0"/>
          <a:chOff x="0" y="0"/>
          <a:chExt cx="0" cy="0"/>
        </a:xfrm>
      </p:grpSpPr>
      <p:pic>
        <p:nvPicPr>
          <p:cNvPr id="286" name="Google Shape;286;p28"/>
          <p:cNvPicPr preferRelativeResize="0"/>
          <p:nvPr/>
        </p:nvPicPr>
        <p:blipFill rotWithShape="1">
          <a:blip r:embed="rId2">
            <a:alphaModFix/>
          </a:blip>
          <a:srcRect t="1777" r="21642"/>
          <a:stretch/>
        </p:blipFill>
        <p:spPr>
          <a:xfrm rot="5400000">
            <a:off x="1996813" y="-2009413"/>
            <a:ext cx="5163424" cy="9157050"/>
          </a:xfrm>
          <a:prstGeom prst="rect">
            <a:avLst/>
          </a:prstGeom>
          <a:noFill/>
          <a:ln>
            <a:noFill/>
          </a:ln>
        </p:spPr>
      </p:pic>
      <p:grpSp>
        <p:nvGrpSpPr>
          <p:cNvPr id="287" name="Google Shape;287;p28"/>
          <p:cNvGrpSpPr/>
          <p:nvPr/>
        </p:nvGrpSpPr>
        <p:grpSpPr>
          <a:xfrm>
            <a:off x="-883125" y="-746376"/>
            <a:ext cx="10105705" cy="7075578"/>
            <a:chOff x="-883125" y="-746376"/>
            <a:chExt cx="10105705" cy="7075578"/>
          </a:xfrm>
        </p:grpSpPr>
        <p:pic>
          <p:nvPicPr>
            <p:cNvPr id="288" name="Google Shape;288;p28"/>
            <p:cNvPicPr preferRelativeResize="0"/>
            <p:nvPr/>
          </p:nvPicPr>
          <p:blipFill rotWithShape="1">
            <a:blip r:embed="rId3">
              <a:alphaModFix amt="80000"/>
            </a:blip>
            <a:srcRect r="12188"/>
            <a:stretch/>
          </p:blipFill>
          <p:spPr>
            <a:xfrm>
              <a:off x="-883125" y="3757450"/>
              <a:ext cx="4082202" cy="2571751"/>
            </a:xfrm>
            <a:prstGeom prst="rect">
              <a:avLst/>
            </a:prstGeom>
            <a:noFill/>
            <a:ln>
              <a:noFill/>
            </a:ln>
          </p:spPr>
        </p:pic>
        <p:pic>
          <p:nvPicPr>
            <p:cNvPr id="289" name="Google Shape;289;p28"/>
            <p:cNvPicPr preferRelativeResize="0"/>
            <p:nvPr/>
          </p:nvPicPr>
          <p:blipFill rotWithShape="1">
            <a:blip r:embed="rId3">
              <a:alphaModFix/>
            </a:blip>
            <a:srcRect l="24153" r="12184"/>
            <a:stretch/>
          </p:blipFill>
          <p:spPr>
            <a:xfrm rot="10800000">
              <a:off x="6263108" y="-746376"/>
              <a:ext cx="2959473" cy="2571751"/>
            </a:xfrm>
            <a:prstGeom prst="rect">
              <a:avLst/>
            </a:prstGeom>
            <a:noFill/>
            <a:ln>
              <a:noFill/>
            </a:ln>
          </p:spPr>
        </p:pic>
      </p:grpSp>
      <p:pic>
        <p:nvPicPr>
          <p:cNvPr id="290" name="Google Shape;290;p28"/>
          <p:cNvPicPr preferRelativeResize="0"/>
          <p:nvPr/>
        </p:nvPicPr>
        <p:blipFill>
          <a:blip r:embed="rId4">
            <a:alphaModFix amt="80000"/>
          </a:blip>
          <a:stretch>
            <a:fillRect/>
          </a:stretch>
        </p:blipFill>
        <p:spPr>
          <a:xfrm rot="-5400000" flipH="1">
            <a:off x="-234725" y="3483149"/>
            <a:ext cx="1297027" cy="103600"/>
          </a:xfrm>
          <a:prstGeom prst="rect">
            <a:avLst/>
          </a:prstGeom>
          <a:noFill/>
          <a:ln>
            <a:noFill/>
          </a:ln>
        </p:spPr>
      </p:pic>
      <p:grpSp>
        <p:nvGrpSpPr>
          <p:cNvPr id="291" name="Google Shape;291;p28"/>
          <p:cNvGrpSpPr/>
          <p:nvPr/>
        </p:nvGrpSpPr>
        <p:grpSpPr>
          <a:xfrm>
            <a:off x="-155336" y="-387066"/>
            <a:ext cx="1614671" cy="3077116"/>
            <a:chOff x="-155336" y="-387066"/>
            <a:chExt cx="1614671" cy="3077116"/>
          </a:xfrm>
        </p:grpSpPr>
        <p:pic>
          <p:nvPicPr>
            <p:cNvPr id="292" name="Google Shape;292;p28"/>
            <p:cNvPicPr preferRelativeResize="0"/>
            <p:nvPr/>
          </p:nvPicPr>
          <p:blipFill rotWithShape="1">
            <a:blip r:embed="rId5">
              <a:alphaModFix amt="80000"/>
            </a:blip>
            <a:srcRect t="3727" r="17074" b="73696"/>
            <a:stretch/>
          </p:blipFill>
          <p:spPr>
            <a:xfrm rot="5400000">
              <a:off x="-686798" y="1211577"/>
              <a:ext cx="2201198" cy="755748"/>
            </a:xfrm>
            <a:prstGeom prst="rect">
              <a:avLst/>
            </a:prstGeom>
            <a:noFill/>
            <a:ln>
              <a:noFill/>
            </a:ln>
          </p:spPr>
        </p:pic>
        <p:pic>
          <p:nvPicPr>
            <p:cNvPr id="293" name="Google Shape;293;p28"/>
            <p:cNvPicPr preferRelativeResize="0"/>
            <p:nvPr/>
          </p:nvPicPr>
          <p:blipFill rotWithShape="1">
            <a:blip r:embed="rId5">
              <a:alphaModFix amt="80000"/>
            </a:blip>
            <a:srcRect t="3727" r="17074" b="73696"/>
            <a:stretch/>
          </p:blipFill>
          <p:spPr>
            <a:xfrm rot="-3901096">
              <a:off x="-448599" y="392278"/>
              <a:ext cx="2201197" cy="755747"/>
            </a:xfrm>
            <a:prstGeom prst="rect">
              <a:avLst/>
            </a:prstGeom>
            <a:noFill/>
            <a:ln>
              <a:noFill/>
            </a:ln>
          </p:spPr>
        </p:pic>
      </p:grpSp>
      <p:grpSp>
        <p:nvGrpSpPr>
          <p:cNvPr id="294" name="Google Shape;294;p28"/>
          <p:cNvGrpSpPr/>
          <p:nvPr/>
        </p:nvGrpSpPr>
        <p:grpSpPr>
          <a:xfrm rot="-6815027">
            <a:off x="7092505" y="2935986"/>
            <a:ext cx="1614713" cy="3077196"/>
            <a:chOff x="-155336" y="-387066"/>
            <a:chExt cx="1614671" cy="3077116"/>
          </a:xfrm>
        </p:grpSpPr>
        <p:pic>
          <p:nvPicPr>
            <p:cNvPr id="295" name="Google Shape;295;p28"/>
            <p:cNvPicPr preferRelativeResize="0"/>
            <p:nvPr/>
          </p:nvPicPr>
          <p:blipFill rotWithShape="1">
            <a:blip r:embed="rId5">
              <a:alphaModFix amt="80000"/>
            </a:blip>
            <a:srcRect t="3727" r="17074" b="73696"/>
            <a:stretch/>
          </p:blipFill>
          <p:spPr>
            <a:xfrm rot="5400000">
              <a:off x="-686798" y="1211577"/>
              <a:ext cx="2201198" cy="755748"/>
            </a:xfrm>
            <a:prstGeom prst="rect">
              <a:avLst/>
            </a:prstGeom>
            <a:noFill/>
            <a:ln>
              <a:noFill/>
            </a:ln>
          </p:spPr>
        </p:pic>
        <p:pic>
          <p:nvPicPr>
            <p:cNvPr id="296" name="Google Shape;296;p28"/>
            <p:cNvPicPr preferRelativeResize="0"/>
            <p:nvPr/>
          </p:nvPicPr>
          <p:blipFill rotWithShape="1">
            <a:blip r:embed="rId5">
              <a:alphaModFix amt="80000"/>
            </a:blip>
            <a:srcRect t="3727" r="17074" b="73696"/>
            <a:stretch/>
          </p:blipFill>
          <p:spPr>
            <a:xfrm rot="-3901096">
              <a:off x="-448599" y="392278"/>
              <a:ext cx="2201197" cy="755747"/>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1777" r="21642"/>
          <a:stretch/>
        </p:blipFill>
        <p:spPr>
          <a:xfrm rot="5400000">
            <a:off x="1996813" y="-2009413"/>
            <a:ext cx="5163424" cy="9157050"/>
          </a:xfrm>
          <a:prstGeom prst="rect">
            <a:avLst/>
          </a:prstGeom>
          <a:noFill/>
          <a:ln>
            <a:noFill/>
          </a:ln>
        </p:spPr>
      </p:pic>
      <p:pic>
        <p:nvPicPr>
          <p:cNvPr id="19" name="Google Shape;19;p3"/>
          <p:cNvPicPr preferRelativeResize="0"/>
          <p:nvPr/>
        </p:nvPicPr>
        <p:blipFill>
          <a:blip r:embed="rId3">
            <a:alphaModFix amt="80000"/>
          </a:blip>
          <a:stretch>
            <a:fillRect/>
          </a:stretch>
        </p:blipFill>
        <p:spPr>
          <a:xfrm rot="-5400000">
            <a:off x="5380448" y="1171824"/>
            <a:ext cx="5155502" cy="2811849"/>
          </a:xfrm>
          <a:prstGeom prst="rect">
            <a:avLst/>
          </a:prstGeom>
          <a:noFill/>
          <a:ln>
            <a:noFill/>
          </a:ln>
        </p:spPr>
      </p:pic>
      <p:pic>
        <p:nvPicPr>
          <p:cNvPr id="20" name="Google Shape;20;p3"/>
          <p:cNvPicPr preferRelativeResize="0"/>
          <p:nvPr/>
        </p:nvPicPr>
        <p:blipFill>
          <a:blip r:embed="rId4">
            <a:alphaModFix amt="80000"/>
          </a:blip>
          <a:stretch>
            <a:fillRect/>
          </a:stretch>
        </p:blipFill>
        <p:spPr>
          <a:xfrm rot="10800000">
            <a:off x="616425" y="4382099"/>
            <a:ext cx="1297027" cy="103600"/>
          </a:xfrm>
          <a:prstGeom prst="rect">
            <a:avLst/>
          </a:prstGeom>
          <a:noFill/>
          <a:ln>
            <a:noFill/>
          </a:ln>
        </p:spPr>
      </p:pic>
      <p:pic>
        <p:nvPicPr>
          <p:cNvPr id="21" name="Google Shape;21;p3"/>
          <p:cNvPicPr preferRelativeResize="0"/>
          <p:nvPr/>
        </p:nvPicPr>
        <p:blipFill rotWithShape="1">
          <a:blip r:embed="rId5">
            <a:alphaModFix amt="80000"/>
          </a:blip>
          <a:srcRect l="29937" t="7914" r="14324" b="8689"/>
          <a:stretch/>
        </p:blipFill>
        <p:spPr>
          <a:xfrm rot="-5400000">
            <a:off x="4247811" y="-637812"/>
            <a:ext cx="1782026" cy="3057649"/>
          </a:xfrm>
          <a:prstGeom prst="rect">
            <a:avLst/>
          </a:prstGeom>
          <a:noFill/>
          <a:ln>
            <a:noFill/>
          </a:ln>
        </p:spPr>
      </p:pic>
      <p:sp>
        <p:nvSpPr>
          <p:cNvPr id="22" name="Google Shape;22;p3"/>
          <p:cNvSpPr txBox="1">
            <a:spLocks noGrp="1"/>
          </p:cNvSpPr>
          <p:nvPr>
            <p:ph type="title"/>
          </p:nvPr>
        </p:nvSpPr>
        <p:spPr>
          <a:xfrm>
            <a:off x="720000" y="2164525"/>
            <a:ext cx="5067600" cy="10410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3" name="Google Shape;23;p3"/>
          <p:cNvSpPr txBox="1">
            <a:spLocks noGrp="1"/>
          </p:cNvSpPr>
          <p:nvPr>
            <p:ph type="title" idx="2" hasCustomPrompt="1"/>
          </p:nvPr>
        </p:nvSpPr>
        <p:spPr>
          <a:xfrm>
            <a:off x="720000" y="1151950"/>
            <a:ext cx="1702500" cy="11583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6000"/>
              <a:buNone/>
              <a:defRPr sz="6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 name="Google Shape;24;p3"/>
          <p:cNvSpPr txBox="1">
            <a:spLocks noGrp="1"/>
          </p:cNvSpPr>
          <p:nvPr>
            <p:ph type="subTitle" idx="1"/>
          </p:nvPr>
        </p:nvSpPr>
        <p:spPr>
          <a:xfrm>
            <a:off x="720000" y="3322700"/>
            <a:ext cx="5067600" cy="475500"/>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6"/>
        <p:cNvGrpSpPr/>
        <p:nvPr/>
      </p:nvGrpSpPr>
      <p:grpSpPr>
        <a:xfrm>
          <a:off x="0" y="0"/>
          <a:ext cx="0" cy="0"/>
          <a:chOff x="0" y="0"/>
          <a:chExt cx="0" cy="0"/>
        </a:xfrm>
      </p:grpSpPr>
      <p:pic>
        <p:nvPicPr>
          <p:cNvPr id="37" name="Google Shape;37;p5"/>
          <p:cNvPicPr preferRelativeResize="0"/>
          <p:nvPr/>
        </p:nvPicPr>
        <p:blipFill rotWithShape="1">
          <a:blip r:embed="rId2">
            <a:alphaModFix/>
          </a:blip>
          <a:srcRect t="1777" r="21642"/>
          <a:stretch/>
        </p:blipFill>
        <p:spPr>
          <a:xfrm rot="5400000">
            <a:off x="1996813" y="-2009413"/>
            <a:ext cx="5163424" cy="9157050"/>
          </a:xfrm>
          <a:prstGeom prst="rect">
            <a:avLst/>
          </a:prstGeom>
          <a:noFill/>
          <a:ln>
            <a:noFill/>
          </a:ln>
        </p:spPr>
      </p:pic>
      <p:grpSp>
        <p:nvGrpSpPr>
          <p:cNvPr id="38" name="Google Shape;38;p5"/>
          <p:cNvGrpSpPr/>
          <p:nvPr/>
        </p:nvGrpSpPr>
        <p:grpSpPr>
          <a:xfrm>
            <a:off x="-203902" y="4066462"/>
            <a:ext cx="9408077" cy="2648276"/>
            <a:chOff x="-262602" y="3607287"/>
            <a:chExt cx="9408077" cy="2648276"/>
          </a:xfrm>
        </p:grpSpPr>
        <p:pic>
          <p:nvPicPr>
            <p:cNvPr id="39" name="Google Shape;39;p5"/>
            <p:cNvPicPr preferRelativeResize="0"/>
            <p:nvPr/>
          </p:nvPicPr>
          <p:blipFill rotWithShape="1">
            <a:blip r:embed="rId3">
              <a:alphaModFix amt="80000"/>
            </a:blip>
            <a:srcRect t="5820"/>
            <a:stretch/>
          </p:blipFill>
          <p:spPr>
            <a:xfrm flipH="1">
              <a:off x="-262602" y="3607287"/>
              <a:ext cx="5155502" cy="2648276"/>
            </a:xfrm>
            <a:prstGeom prst="rect">
              <a:avLst/>
            </a:prstGeom>
            <a:noFill/>
            <a:ln>
              <a:noFill/>
            </a:ln>
          </p:spPr>
        </p:pic>
        <p:pic>
          <p:nvPicPr>
            <p:cNvPr id="40" name="Google Shape;40;p5"/>
            <p:cNvPicPr preferRelativeResize="0"/>
            <p:nvPr/>
          </p:nvPicPr>
          <p:blipFill>
            <a:blip r:embed="rId4">
              <a:alphaModFix amt="80000"/>
            </a:blip>
            <a:stretch>
              <a:fillRect/>
            </a:stretch>
          </p:blipFill>
          <p:spPr>
            <a:xfrm>
              <a:off x="4892900" y="3788765"/>
              <a:ext cx="4252575" cy="2352635"/>
            </a:xfrm>
            <a:prstGeom prst="rect">
              <a:avLst/>
            </a:prstGeom>
            <a:noFill/>
            <a:ln>
              <a:noFill/>
            </a:ln>
          </p:spPr>
        </p:pic>
      </p:grpSp>
      <p:pic>
        <p:nvPicPr>
          <p:cNvPr id="41" name="Google Shape;41;p5"/>
          <p:cNvPicPr preferRelativeResize="0"/>
          <p:nvPr/>
        </p:nvPicPr>
        <p:blipFill>
          <a:blip r:embed="rId5">
            <a:alphaModFix amt="80000"/>
          </a:blip>
          <a:stretch>
            <a:fillRect/>
          </a:stretch>
        </p:blipFill>
        <p:spPr>
          <a:xfrm rot="-5400000">
            <a:off x="8085900" y="889499"/>
            <a:ext cx="1297027" cy="103600"/>
          </a:xfrm>
          <a:prstGeom prst="rect">
            <a:avLst/>
          </a:prstGeom>
          <a:noFill/>
          <a:ln>
            <a:noFill/>
          </a:ln>
        </p:spPr>
      </p:pic>
      <p:pic>
        <p:nvPicPr>
          <p:cNvPr id="42" name="Google Shape;42;p5"/>
          <p:cNvPicPr preferRelativeResize="0"/>
          <p:nvPr/>
        </p:nvPicPr>
        <p:blipFill rotWithShape="1">
          <a:blip r:embed="rId6">
            <a:alphaModFix amt="80000"/>
          </a:blip>
          <a:srcRect l="29937" t="7914" r="14324" b="8689"/>
          <a:stretch/>
        </p:blipFill>
        <p:spPr>
          <a:xfrm rot="5400000" flipH="1">
            <a:off x="256261" y="-989325"/>
            <a:ext cx="1782026" cy="3057649"/>
          </a:xfrm>
          <a:prstGeom prst="rect">
            <a:avLst/>
          </a:prstGeom>
          <a:noFill/>
          <a:ln>
            <a:noFill/>
          </a:ln>
        </p:spPr>
      </p:pic>
      <p:sp>
        <p:nvSpPr>
          <p:cNvPr id="43" name="Google Shape;43;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4" name="Google Shape;44;p5"/>
          <p:cNvSpPr txBox="1">
            <a:spLocks noGrp="1"/>
          </p:cNvSpPr>
          <p:nvPr>
            <p:ph type="subTitle" idx="1"/>
          </p:nvPr>
        </p:nvSpPr>
        <p:spPr>
          <a:xfrm>
            <a:off x="5056080" y="2376875"/>
            <a:ext cx="2648100" cy="12111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2800"/>
              <a:buNone/>
              <a:defRPr sz="1400" b="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endParaRPr/>
          </a:p>
        </p:txBody>
      </p:sp>
      <p:sp>
        <p:nvSpPr>
          <p:cNvPr id="45" name="Google Shape;45;p5"/>
          <p:cNvSpPr txBox="1">
            <a:spLocks noGrp="1"/>
          </p:cNvSpPr>
          <p:nvPr>
            <p:ph type="subTitle" idx="2"/>
          </p:nvPr>
        </p:nvSpPr>
        <p:spPr>
          <a:xfrm>
            <a:off x="1439750" y="2376875"/>
            <a:ext cx="2648100" cy="12111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2800"/>
              <a:buNone/>
              <a:defRPr sz="1400" b="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endParaRPr/>
          </a:p>
        </p:txBody>
      </p:sp>
      <p:sp>
        <p:nvSpPr>
          <p:cNvPr id="46" name="Google Shape;46;p5"/>
          <p:cNvSpPr txBox="1">
            <a:spLocks noGrp="1"/>
          </p:cNvSpPr>
          <p:nvPr>
            <p:ph type="subTitle" idx="3"/>
          </p:nvPr>
        </p:nvSpPr>
        <p:spPr>
          <a:xfrm>
            <a:off x="5056075" y="1944400"/>
            <a:ext cx="2648100" cy="5289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Be Vietnam Pro"/>
              <a:buNone/>
              <a:defRPr sz="2000" b="1">
                <a:latin typeface="Be Vietnam Pro"/>
                <a:ea typeface="Be Vietnam Pro"/>
                <a:cs typeface="Be Vietnam Pro"/>
                <a:sym typeface="Be Vietnam Pro"/>
              </a:defRPr>
            </a:lvl1pPr>
            <a:lvl2pPr lvl="1"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2pPr>
            <a:lvl3pPr lvl="2"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3pPr>
            <a:lvl4pPr lvl="3"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4pPr>
            <a:lvl5pPr lvl="4"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5pPr>
            <a:lvl6pPr lvl="5"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6pPr>
            <a:lvl7pPr lvl="6"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7pPr>
            <a:lvl8pPr lvl="7"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8pPr>
            <a:lvl9pPr lvl="8"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9pPr>
          </a:lstStyle>
          <a:p>
            <a:endParaRPr/>
          </a:p>
        </p:txBody>
      </p:sp>
      <p:sp>
        <p:nvSpPr>
          <p:cNvPr id="47" name="Google Shape;47;p5"/>
          <p:cNvSpPr txBox="1">
            <a:spLocks noGrp="1"/>
          </p:cNvSpPr>
          <p:nvPr>
            <p:ph type="subTitle" idx="4"/>
          </p:nvPr>
        </p:nvSpPr>
        <p:spPr>
          <a:xfrm>
            <a:off x="1439750" y="1944400"/>
            <a:ext cx="2648100" cy="5289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Be Vietnam Pro"/>
              <a:buNone/>
              <a:defRPr sz="2000" b="1">
                <a:latin typeface="Be Vietnam Pro"/>
                <a:ea typeface="Be Vietnam Pro"/>
                <a:cs typeface="Be Vietnam Pro"/>
                <a:sym typeface="Be Vietnam Pro"/>
              </a:defRPr>
            </a:lvl1pPr>
            <a:lvl2pPr lvl="1"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2pPr>
            <a:lvl3pPr lvl="2"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3pPr>
            <a:lvl4pPr lvl="3"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4pPr>
            <a:lvl5pPr lvl="4"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5pPr>
            <a:lvl6pPr lvl="5"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6pPr>
            <a:lvl7pPr lvl="6"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7pPr>
            <a:lvl8pPr lvl="7"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8pPr>
            <a:lvl9pPr lvl="8"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t="1777" r="21642"/>
          <a:stretch/>
        </p:blipFill>
        <p:spPr>
          <a:xfrm rot="5400000">
            <a:off x="1996813" y="-2009413"/>
            <a:ext cx="5163424" cy="9157050"/>
          </a:xfrm>
          <a:prstGeom prst="rect">
            <a:avLst/>
          </a:prstGeom>
          <a:noFill/>
          <a:ln>
            <a:noFill/>
          </a:ln>
        </p:spPr>
      </p:pic>
      <p:pic>
        <p:nvPicPr>
          <p:cNvPr id="60" name="Google Shape;60;p7"/>
          <p:cNvPicPr preferRelativeResize="0"/>
          <p:nvPr/>
        </p:nvPicPr>
        <p:blipFill rotWithShape="1">
          <a:blip r:embed="rId3">
            <a:alphaModFix amt="80000"/>
          </a:blip>
          <a:srcRect t="3727" r="17074" b="73696"/>
          <a:stretch/>
        </p:blipFill>
        <p:spPr>
          <a:xfrm rot="10800000">
            <a:off x="6966177" y="12627"/>
            <a:ext cx="2201198" cy="755748"/>
          </a:xfrm>
          <a:prstGeom prst="rect">
            <a:avLst/>
          </a:prstGeom>
          <a:noFill/>
          <a:ln>
            <a:noFill/>
          </a:ln>
        </p:spPr>
      </p:pic>
      <p:grpSp>
        <p:nvGrpSpPr>
          <p:cNvPr id="61" name="Google Shape;61;p7"/>
          <p:cNvGrpSpPr/>
          <p:nvPr/>
        </p:nvGrpSpPr>
        <p:grpSpPr>
          <a:xfrm>
            <a:off x="-652273" y="-590673"/>
            <a:ext cx="10502821" cy="6362124"/>
            <a:chOff x="-652273" y="-590673"/>
            <a:chExt cx="10502821" cy="6362124"/>
          </a:xfrm>
        </p:grpSpPr>
        <p:pic>
          <p:nvPicPr>
            <p:cNvPr id="62" name="Google Shape;62;p7"/>
            <p:cNvPicPr preferRelativeResize="0"/>
            <p:nvPr/>
          </p:nvPicPr>
          <p:blipFill rotWithShape="1">
            <a:blip r:embed="rId4">
              <a:alphaModFix amt="80000"/>
            </a:blip>
            <a:srcRect l="19511" t="7914" r="14324" b="8689"/>
            <a:stretch/>
          </p:blipFill>
          <p:spPr>
            <a:xfrm>
              <a:off x="7732200" y="2709450"/>
              <a:ext cx="2118348" cy="3062001"/>
            </a:xfrm>
            <a:prstGeom prst="rect">
              <a:avLst/>
            </a:prstGeom>
            <a:noFill/>
            <a:ln>
              <a:noFill/>
            </a:ln>
          </p:spPr>
        </p:pic>
        <p:pic>
          <p:nvPicPr>
            <p:cNvPr id="63" name="Google Shape;63;p7"/>
            <p:cNvPicPr preferRelativeResize="0"/>
            <p:nvPr/>
          </p:nvPicPr>
          <p:blipFill rotWithShape="1">
            <a:blip r:embed="rId4">
              <a:alphaModFix amt="80000"/>
            </a:blip>
            <a:srcRect l="19511" t="7914" r="14324" b="8689"/>
            <a:stretch/>
          </p:blipFill>
          <p:spPr>
            <a:xfrm rot="10800000">
              <a:off x="-652273" y="-590673"/>
              <a:ext cx="2187823" cy="3162424"/>
            </a:xfrm>
            <a:prstGeom prst="rect">
              <a:avLst/>
            </a:prstGeom>
            <a:noFill/>
            <a:ln>
              <a:noFill/>
            </a:ln>
          </p:spPr>
        </p:pic>
      </p:grpSp>
      <p:pic>
        <p:nvPicPr>
          <p:cNvPr id="64" name="Google Shape;64;p7"/>
          <p:cNvPicPr preferRelativeResize="0"/>
          <p:nvPr/>
        </p:nvPicPr>
        <p:blipFill rotWithShape="1">
          <a:blip r:embed="rId5">
            <a:alphaModFix amt="80000"/>
          </a:blip>
          <a:srcRect t="8045" r="45910"/>
          <a:stretch/>
        </p:blipFill>
        <p:spPr>
          <a:xfrm>
            <a:off x="-238200" y="4608575"/>
            <a:ext cx="2300073" cy="2163424"/>
          </a:xfrm>
          <a:prstGeom prst="rect">
            <a:avLst/>
          </a:prstGeom>
          <a:noFill/>
          <a:ln>
            <a:noFill/>
          </a:ln>
        </p:spPr>
      </p:pic>
      <p:sp>
        <p:nvSpPr>
          <p:cNvPr id="65" name="Google Shape;65;p7"/>
          <p:cNvSpPr txBox="1">
            <a:spLocks noGrp="1"/>
          </p:cNvSpPr>
          <p:nvPr>
            <p:ph type="subTitle" idx="1"/>
          </p:nvPr>
        </p:nvSpPr>
        <p:spPr>
          <a:xfrm>
            <a:off x="713225" y="1191300"/>
            <a:ext cx="7710900" cy="510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accent1"/>
              </a:buClr>
              <a:buSzPts val="1400"/>
              <a:buFont typeface="Be Vietnam Pro"/>
              <a:buAutoNum type="arabicPeriod"/>
              <a:defRPr sz="1200"/>
            </a:lvl1pPr>
            <a:lvl2pPr lvl="1" algn="ctr" rtl="0">
              <a:lnSpc>
                <a:spcPct val="115000"/>
              </a:lnSpc>
              <a:spcBef>
                <a:spcPts val="0"/>
              </a:spcBef>
              <a:spcAft>
                <a:spcPts val="0"/>
              </a:spcAft>
              <a:buClr>
                <a:srgbClr val="999999"/>
              </a:buClr>
              <a:buSzPts val="800"/>
              <a:buFont typeface="Open Sans"/>
              <a:buAutoNum type="alphaLcPeriod"/>
              <a:defRPr/>
            </a:lvl2pPr>
            <a:lvl3pPr lvl="2" algn="ctr" rtl="0">
              <a:lnSpc>
                <a:spcPct val="115000"/>
              </a:lnSpc>
              <a:spcBef>
                <a:spcPts val="0"/>
              </a:spcBef>
              <a:spcAft>
                <a:spcPts val="0"/>
              </a:spcAft>
              <a:buClr>
                <a:srgbClr val="999999"/>
              </a:buClr>
              <a:buSzPts val="800"/>
              <a:buFont typeface="Open Sans"/>
              <a:buAutoNum type="romanLcPeriod"/>
              <a:defRPr/>
            </a:lvl3pPr>
            <a:lvl4pPr lvl="3" algn="ctr" rtl="0">
              <a:lnSpc>
                <a:spcPct val="115000"/>
              </a:lnSpc>
              <a:spcBef>
                <a:spcPts val="0"/>
              </a:spcBef>
              <a:spcAft>
                <a:spcPts val="0"/>
              </a:spcAft>
              <a:buClr>
                <a:srgbClr val="999999"/>
              </a:buClr>
              <a:buSzPts val="800"/>
              <a:buFont typeface="Open Sans"/>
              <a:buAutoNum type="arabicPeriod"/>
              <a:defRPr/>
            </a:lvl4pPr>
            <a:lvl5pPr lvl="4" algn="ctr" rtl="0">
              <a:lnSpc>
                <a:spcPct val="115000"/>
              </a:lnSpc>
              <a:spcBef>
                <a:spcPts val="0"/>
              </a:spcBef>
              <a:spcAft>
                <a:spcPts val="0"/>
              </a:spcAft>
              <a:buClr>
                <a:srgbClr val="999999"/>
              </a:buClr>
              <a:buSzPts val="1200"/>
              <a:buFont typeface="Open Sans"/>
              <a:buAutoNum type="alphaLcPeriod"/>
              <a:defRPr/>
            </a:lvl5pPr>
            <a:lvl6pPr lvl="5" algn="ctr" rtl="0">
              <a:lnSpc>
                <a:spcPct val="115000"/>
              </a:lnSpc>
              <a:spcBef>
                <a:spcPts val="0"/>
              </a:spcBef>
              <a:spcAft>
                <a:spcPts val="0"/>
              </a:spcAft>
              <a:buClr>
                <a:srgbClr val="999999"/>
              </a:buClr>
              <a:buSzPts val="1200"/>
              <a:buFont typeface="Open Sans"/>
              <a:buAutoNum type="romanLcPeriod"/>
              <a:defRPr/>
            </a:lvl6pPr>
            <a:lvl7pPr lvl="6" algn="ctr" rtl="0">
              <a:lnSpc>
                <a:spcPct val="115000"/>
              </a:lnSpc>
              <a:spcBef>
                <a:spcPts val="0"/>
              </a:spcBef>
              <a:spcAft>
                <a:spcPts val="0"/>
              </a:spcAft>
              <a:buClr>
                <a:srgbClr val="999999"/>
              </a:buClr>
              <a:buSzPts val="700"/>
              <a:buFont typeface="Open Sans"/>
              <a:buAutoNum type="arabicPeriod"/>
              <a:defRPr/>
            </a:lvl7pPr>
            <a:lvl8pPr lvl="7" algn="ctr" rtl="0">
              <a:lnSpc>
                <a:spcPct val="115000"/>
              </a:lnSpc>
              <a:spcBef>
                <a:spcPts val="0"/>
              </a:spcBef>
              <a:spcAft>
                <a:spcPts val="0"/>
              </a:spcAft>
              <a:buClr>
                <a:srgbClr val="999999"/>
              </a:buClr>
              <a:buSzPts val="700"/>
              <a:buFont typeface="Open Sans"/>
              <a:buAutoNum type="alphaLcPeriod"/>
              <a:defRPr/>
            </a:lvl8pPr>
            <a:lvl9pPr lvl="8" algn="ctr" rtl="0">
              <a:lnSpc>
                <a:spcPct val="115000"/>
              </a:lnSpc>
              <a:spcBef>
                <a:spcPts val="0"/>
              </a:spcBef>
              <a:spcAft>
                <a:spcPts val="0"/>
              </a:spcAft>
              <a:buClr>
                <a:srgbClr val="999999"/>
              </a:buClr>
              <a:buSzPts val="600"/>
              <a:buFont typeface="Open Sans"/>
              <a:buAutoNum type="romanLcPeriod"/>
              <a:defRPr/>
            </a:lvl9pPr>
          </a:lstStyle>
          <a:p>
            <a:endParaRPr/>
          </a:p>
        </p:txBody>
      </p:sp>
      <p:sp>
        <p:nvSpPr>
          <p:cNvPr id="66" name="Google Shape;66;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7"/>
        <p:cNvGrpSpPr/>
        <p:nvPr/>
      </p:nvGrpSpPr>
      <p:grpSpPr>
        <a:xfrm>
          <a:off x="0" y="0"/>
          <a:ext cx="0" cy="0"/>
          <a:chOff x="0" y="0"/>
          <a:chExt cx="0" cy="0"/>
        </a:xfrm>
      </p:grpSpPr>
      <p:pic>
        <p:nvPicPr>
          <p:cNvPr id="68" name="Google Shape;68;p8"/>
          <p:cNvPicPr preferRelativeResize="0"/>
          <p:nvPr/>
        </p:nvPicPr>
        <p:blipFill rotWithShape="1">
          <a:blip r:embed="rId2">
            <a:alphaModFix/>
          </a:blip>
          <a:srcRect t="1777" r="21642"/>
          <a:stretch/>
        </p:blipFill>
        <p:spPr>
          <a:xfrm rot="5400000">
            <a:off x="1996813" y="-2009413"/>
            <a:ext cx="5163424" cy="9157050"/>
          </a:xfrm>
          <a:prstGeom prst="rect">
            <a:avLst/>
          </a:prstGeom>
          <a:noFill/>
          <a:ln>
            <a:noFill/>
          </a:ln>
        </p:spPr>
      </p:pic>
      <p:grpSp>
        <p:nvGrpSpPr>
          <p:cNvPr id="69" name="Google Shape;69;p8"/>
          <p:cNvGrpSpPr/>
          <p:nvPr/>
        </p:nvGrpSpPr>
        <p:grpSpPr>
          <a:xfrm>
            <a:off x="-203902" y="-1406938"/>
            <a:ext cx="9408077" cy="8016937"/>
            <a:chOff x="-203902" y="-1406938"/>
            <a:chExt cx="9408077" cy="8016937"/>
          </a:xfrm>
        </p:grpSpPr>
        <p:grpSp>
          <p:nvGrpSpPr>
            <p:cNvPr id="70" name="Google Shape;70;p8"/>
            <p:cNvGrpSpPr/>
            <p:nvPr/>
          </p:nvGrpSpPr>
          <p:grpSpPr>
            <a:xfrm rot="10800000">
              <a:off x="-203902" y="-1406938"/>
              <a:ext cx="9408077" cy="2648276"/>
              <a:chOff x="-262602" y="3702662"/>
              <a:chExt cx="9408077" cy="2648276"/>
            </a:xfrm>
          </p:grpSpPr>
          <p:pic>
            <p:nvPicPr>
              <p:cNvPr id="71" name="Google Shape;71;p8"/>
              <p:cNvPicPr preferRelativeResize="0"/>
              <p:nvPr/>
            </p:nvPicPr>
            <p:blipFill rotWithShape="1">
              <a:blip r:embed="rId3">
                <a:alphaModFix amt="80000"/>
              </a:blip>
              <a:srcRect t="5820"/>
              <a:stretch/>
            </p:blipFill>
            <p:spPr>
              <a:xfrm flipH="1">
                <a:off x="-262602" y="3702662"/>
                <a:ext cx="5155502" cy="2648276"/>
              </a:xfrm>
              <a:prstGeom prst="rect">
                <a:avLst/>
              </a:prstGeom>
              <a:noFill/>
              <a:ln>
                <a:noFill/>
              </a:ln>
            </p:spPr>
          </p:pic>
          <p:pic>
            <p:nvPicPr>
              <p:cNvPr id="72" name="Google Shape;72;p8"/>
              <p:cNvPicPr preferRelativeResize="0"/>
              <p:nvPr/>
            </p:nvPicPr>
            <p:blipFill>
              <a:blip r:embed="rId4">
                <a:alphaModFix amt="80000"/>
              </a:blip>
              <a:stretch>
                <a:fillRect/>
              </a:stretch>
            </p:blipFill>
            <p:spPr>
              <a:xfrm>
                <a:off x="4892900" y="3788765"/>
                <a:ext cx="4252575" cy="2352635"/>
              </a:xfrm>
              <a:prstGeom prst="rect">
                <a:avLst/>
              </a:prstGeom>
              <a:noFill/>
              <a:ln>
                <a:noFill/>
              </a:ln>
            </p:spPr>
          </p:pic>
        </p:grpSp>
        <p:grpSp>
          <p:nvGrpSpPr>
            <p:cNvPr id="73" name="Google Shape;73;p8"/>
            <p:cNvGrpSpPr/>
            <p:nvPr/>
          </p:nvGrpSpPr>
          <p:grpSpPr>
            <a:xfrm>
              <a:off x="-203902" y="3961712"/>
              <a:ext cx="9408077" cy="2648287"/>
              <a:chOff x="-262602" y="3842087"/>
              <a:chExt cx="9408077" cy="2648287"/>
            </a:xfrm>
          </p:grpSpPr>
          <p:pic>
            <p:nvPicPr>
              <p:cNvPr id="74" name="Google Shape;74;p8"/>
              <p:cNvPicPr preferRelativeResize="0"/>
              <p:nvPr/>
            </p:nvPicPr>
            <p:blipFill rotWithShape="1">
              <a:blip r:embed="rId3">
                <a:alphaModFix amt="80000"/>
              </a:blip>
              <a:srcRect t="5820"/>
              <a:stretch/>
            </p:blipFill>
            <p:spPr>
              <a:xfrm flipH="1">
                <a:off x="-262602" y="3842087"/>
                <a:ext cx="5155502" cy="2648276"/>
              </a:xfrm>
              <a:prstGeom prst="rect">
                <a:avLst/>
              </a:prstGeom>
              <a:noFill/>
              <a:ln>
                <a:noFill/>
              </a:ln>
            </p:spPr>
          </p:pic>
          <p:pic>
            <p:nvPicPr>
              <p:cNvPr id="75" name="Google Shape;75;p8"/>
              <p:cNvPicPr preferRelativeResize="0"/>
              <p:nvPr/>
            </p:nvPicPr>
            <p:blipFill>
              <a:blip r:embed="rId4">
                <a:alphaModFix amt="80000"/>
              </a:blip>
              <a:stretch>
                <a:fillRect/>
              </a:stretch>
            </p:blipFill>
            <p:spPr>
              <a:xfrm>
                <a:off x="4892900" y="4137740"/>
                <a:ext cx="4252575" cy="2352635"/>
              </a:xfrm>
              <a:prstGeom prst="rect">
                <a:avLst/>
              </a:prstGeom>
              <a:noFill/>
              <a:ln>
                <a:noFill/>
              </a:ln>
            </p:spPr>
          </p:pic>
        </p:grpSp>
      </p:grpSp>
      <p:pic>
        <p:nvPicPr>
          <p:cNvPr id="76" name="Google Shape;76;p8"/>
          <p:cNvPicPr preferRelativeResize="0"/>
          <p:nvPr/>
        </p:nvPicPr>
        <p:blipFill rotWithShape="1">
          <a:blip r:embed="rId5">
            <a:alphaModFix amt="80000"/>
          </a:blip>
          <a:srcRect l="29937" t="7914" r="14324" b="8689"/>
          <a:stretch/>
        </p:blipFill>
        <p:spPr>
          <a:xfrm rot="10799985">
            <a:off x="-600126" y="3"/>
            <a:ext cx="2017251" cy="3461243"/>
          </a:xfrm>
          <a:prstGeom prst="rect">
            <a:avLst/>
          </a:prstGeom>
          <a:noFill/>
          <a:ln>
            <a:noFill/>
          </a:ln>
        </p:spPr>
      </p:pic>
      <p:sp>
        <p:nvSpPr>
          <p:cNvPr id="77" name="Google Shape;77;p8"/>
          <p:cNvSpPr txBox="1">
            <a:spLocks noGrp="1"/>
          </p:cNvSpPr>
          <p:nvPr>
            <p:ph type="title"/>
          </p:nvPr>
        </p:nvSpPr>
        <p:spPr>
          <a:xfrm>
            <a:off x="1133425" y="1969050"/>
            <a:ext cx="6877200" cy="1205400"/>
          </a:xfrm>
          <a:prstGeom prst="rect">
            <a:avLst/>
          </a:prstGeom>
        </p:spPr>
        <p:txBody>
          <a:bodyPr spcFirstLastPara="1" wrap="square" lIns="91425" tIns="91425" rIns="91425" bIns="91425" anchor="b" anchorCtr="0">
            <a:noAutofit/>
          </a:bodyPr>
          <a:lstStyle>
            <a:lvl1pPr lvl="0" algn="ctr">
              <a:lnSpc>
                <a:spcPct val="115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8"/>
        <p:cNvGrpSpPr/>
        <p:nvPr/>
      </p:nvGrpSpPr>
      <p:grpSpPr>
        <a:xfrm>
          <a:off x="0" y="0"/>
          <a:ext cx="0" cy="0"/>
          <a:chOff x="0" y="0"/>
          <a:chExt cx="0" cy="0"/>
        </a:xfrm>
      </p:grpSpPr>
      <p:pic>
        <p:nvPicPr>
          <p:cNvPr id="79" name="Google Shape;79;p9"/>
          <p:cNvPicPr preferRelativeResize="0"/>
          <p:nvPr/>
        </p:nvPicPr>
        <p:blipFill rotWithShape="1">
          <a:blip r:embed="rId2">
            <a:alphaModFix/>
          </a:blip>
          <a:srcRect t="1777" r="21642"/>
          <a:stretch/>
        </p:blipFill>
        <p:spPr>
          <a:xfrm rot="5400000">
            <a:off x="1996813" y="-2009413"/>
            <a:ext cx="5163424" cy="9157050"/>
          </a:xfrm>
          <a:prstGeom prst="rect">
            <a:avLst/>
          </a:prstGeom>
          <a:noFill/>
          <a:ln>
            <a:noFill/>
          </a:ln>
        </p:spPr>
      </p:pic>
      <p:pic>
        <p:nvPicPr>
          <p:cNvPr id="80" name="Google Shape;80;p9"/>
          <p:cNvPicPr preferRelativeResize="0"/>
          <p:nvPr/>
        </p:nvPicPr>
        <p:blipFill rotWithShape="1">
          <a:blip r:embed="rId3">
            <a:alphaModFix amt="80000"/>
          </a:blip>
          <a:srcRect t="3727" r="17074" b="73696"/>
          <a:stretch/>
        </p:blipFill>
        <p:spPr>
          <a:xfrm rot="10800000">
            <a:off x="6997852" y="-102748"/>
            <a:ext cx="2201198" cy="755748"/>
          </a:xfrm>
          <a:prstGeom prst="rect">
            <a:avLst/>
          </a:prstGeom>
          <a:noFill/>
          <a:ln>
            <a:noFill/>
          </a:ln>
        </p:spPr>
      </p:pic>
      <p:pic>
        <p:nvPicPr>
          <p:cNvPr id="81" name="Google Shape;81;p9"/>
          <p:cNvPicPr preferRelativeResize="0"/>
          <p:nvPr/>
        </p:nvPicPr>
        <p:blipFill rotWithShape="1">
          <a:blip r:embed="rId4">
            <a:alphaModFix amt="80000"/>
          </a:blip>
          <a:srcRect r="12188"/>
          <a:stretch/>
        </p:blipFill>
        <p:spPr>
          <a:xfrm>
            <a:off x="-883125" y="4218950"/>
            <a:ext cx="4082202" cy="2571751"/>
          </a:xfrm>
          <a:prstGeom prst="rect">
            <a:avLst/>
          </a:prstGeom>
          <a:noFill/>
          <a:ln>
            <a:noFill/>
          </a:ln>
        </p:spPr>
      </p:pic>
      <p:grpSp>
        <p:nvGrpSpPr>
          <p:cNvPr id="82" name="Google Shape;82;p9"/>
          <p:cNvGrpSpPr/>
          <p:nvPr/>
        </p:nvGrpSpPr>
        <p:grpSpPr>
          <a:xfrm>
            <a:off x="-571274" y="-654048"/>
            <a:ext cx="9770323" cy="5924497"/>
            <a:chOff x="-571274" y="-654048"/>
            <a:chExt cx="9770323" cy="5924497"/>
          </a:xfrm>
        </p:grpSpPr>
        <p:pic>
          <p:nvPicPr>
            <p:cNvPr id="83" name="Google Shape;83;p9"/>
            <p:cNvPicPr preferRelativeResize="0"/>
            <p:nvPr/>
          </p:nvPicPr>
          <p:blipFill rotWithShape="1">
            <a:blip r:embed="rId5">
              <a:alphaModFix amt="80000"/>
            </a:blip>
            <a:srcRect l="19511" t="7914" r="14324" b="8689"/>
            <a:stretch/>
          </p:blipFill>
          <p:spPr>
            <a:xfrm rot="-5400000" flipH="1">
              <a:off x="6238425" y="2309825"/>
              <a:ext cx="2421325" cy="3499924"/>
            </a:xfrm>
            <a:prstGeom prst="rect">
              <a:avLst/>
            </a:prstGeom>
            <a:noFill/>
            <a:ln>
              <a:noFill/>
            </a:ln>
          </p:spPr>
        </p:pic>
        <p:pic>
          <p:nvPicPr>
            <p:cNvPr id="84" name="Google Shape;84;p9"/>
            <p:cNvPicPr preferRelativeResize="0"/>
            <p:nvPr/>
          </p:nvPicPr>
          <p:blipFill rotWithShape="1">
            <a:blip r:embed="rId5">
              <a:alphaModFix amt="80000"/>
            </a:blip>
            <a:srcRect l="19511" t="7914" r="14324" b="8689"/>
            <a:stretch/>
          </p:blipFill>
          <p:spPr>
            <a:xfrm rot="5400000" flipH="1">
              <a:off x="-83973" y="-1141348"/>
              <a:ext cx="2187823" cy="3162424"/>
            </a:xfrm>
            <a:prstGeom prst="rect">
              <a:avLst/>
            </a:prstGeom>
            <a:noFill/>
            <a:ln>
              <a:noFill/>
            </a:ln>
          </p:spPr>
        </p:pic>
      </p:grpSp>
      <p:sp>
        <p:nvSpPr>
          <p:cNvPr id="85" name="Google Shape;85;p9"/>
          <p:cNvSpPr txBox="1">
            <a:spLocks noGrp="1"/>
          </p:cNvSpPr>
          <p:nvPr>
            <p:ph type="title"/>
          </p:nvPr>
        </p:nvSpPr>
        <p:spPr>
          <a:xfrm>
            <a:off x="720000" y="1166675"/>
            <a:ext cx="4332900" cy="15300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6" name="Google Shape;86;p9"/>
          <p:cNvSpPr txBox="1">
            <a:spLocks noGrp="1"/>
          </p:cNvSpPr>
          <p:nvPr>
            <p:ph type="subTitle" idx="1"/>
          </p:nvPr>
        </p:nvSpPr>
        <p:spPr>
          <a:xfrm>
            <a:off x="720000" y="2834450"/>
            <a:ext cx="4332900" cy="11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rgbClr val="999999"/>
              </a:buClr>
              <a:buSzPts val="800"/>
              <a:buFont typeface="Open Sans"/>
              <a:buChar char="●"/>
              <a:defRPr/>
            </a:lvl1pPr>
            <a:lvl2pPr lvl="1" algn="ctr" rtl="0">
              <a:lnSpc>
                <a:spcPct val="115000"/>
              </a:lnSpc>
              <a:spcBef>
                <a:spcPts val="0"/>
              </a:spcBef>
              <a:spcAft>
                <a:spcPts val="0"/>
              </a:spcAft>
              <a:buClr>
                <a:srgbClr val="999999"/>
              </a:buClr>
              <a:buSzPts val="800"/>
              <a:buFont typeface="Open Sans"/>
              <a:buChar char="○"/>
              <a:defRPr/>
            </a:lvl2pPr>
            <a:lvl3pPr lvl="2" algn="ctr" rtl="0">
              <a:lnSpc>
                <a:spcPct val="115000"/>
              </a:lnSpc>
              <a:spcBef>
                <a:spcPts val="0"/>
              </a:spcBef>
              <a:spcAft>
                <a:spcPts val="0"/>
              </a:spcAft>
              <a:buClr>
                <a:srgbClr val="999999"/>
              </a:buClr>
              <a:buSzPts val="800"/>
              <a:buFont typeface="Open Sans"/>
              <a:buChar char="■"/>
              <a:defRPr/>
            </a:lvl3pPr>
            <a:lvl4pPr lvl="3" algn="ctr" rtl="0">
              <a:lnSpc>
                <a:spcPct val="115000"/>
              </a:lnSpc>
              <a:spcBef>
                <a:spcPts val="0"/>
              </a:spcBef>
              <a:spcAft>
                <a:spcPts val="0"/>
              </a:spcAft>
              <a:buClr>
                <a:srgbClr val="999999"/>
              </a:buClr>
              <a:buSzPts val="800"/>
              <a:buFont typeface="Open Sans"/>
              <a:buChar char="●"/>
              <a:defRPr/>
            </a:lvl4pPr>
            <a:lvl5pPr lvl="4" algn="ctr" rtl="0">
              <a:lnSpc>
                <a:spcPct val="115000"/>
              </a:lnSpc>
              <a:spcBef>
                <a:spcPts val="0"/>
              </a:spcBef>
              <a:spcAft>
                <a:spcPts val="0"/>
              </a:spcAft>
              <a:buClr>
                <a:srgbClr val="999999"/>
              </a:buClr>
              <a:buSzPts val="1200"/>
              <a:buFont typeface="Open Sans"/>
              <a:buChar char="○"/>
              <a:defRPr/>
            </a:lvl5pPr>
            <a:lvl6pPr lvl="5" algn="ctr" rtl="0">
              <a:lnSpc>
                <a:spcPct val="115000"/>
              </a:lnSpc>
              <a:spcBef>
                <a:spcPts val="0"/>
              </a:spcBef>
              <a:spcAft>
                <a:spcPts val="0"/>
              </a:spcAft>
              <a:buClr>
                <a:srgbClr val="999999"/>
              </a:buClr>
              <a:buSzPts val="1200"/>
              <a:buFont typeface="Open Sans"/>
              <a:buChar char="■"/>
              <a:defRPr/>
            </a:lvl6pPr>
            <a:lvl7pPr lvl="6" algn="ctr" rtl="0">
              <a:lnSpc>
                <a:spcPct val="115000"/>
              </a:lnSpc>
              <a:spcBef>
                <a:spcPts val="0"/>
              </a:spcBef>
              <a:spcAft>
                <a:spcPts val="0"/>
              </a:spcAft>
              <a:buClr>
                <a:srgbClr val="999999"/>
              </a:buClr>
              <a:buSzPts val="700"/>
              <a:buFont typeface="Open Sans"/>
              <a:buChar char="●"/>
              <a:defRPr/>
            </a:lvl7pPr>
            <a:lvl8pPr lvl="7" algn="ctr" rtl="0">
              <a:lnSpc>
                <a:spcPct val="115000"/>
              </a:lnSpc>
              <a:spcBef>
                <a:spcPts val="0"/>
              </a:spcBef>
              <a:spcAft>
                <a:spcPts val="0"/>
              </a:spcAft>
              <a:buClr>
                <a:srgbClr val="999999"/>
              </a:buClr>
              <a:buSzPts val="700"/>
              <a:buFont typeface="Open Sans"/>
              <a:buChar char="○"/>
              <a:defRPr/>
            </a:lvl8pPr>
            <a:lvl9pPr lvl="8" algn="ctr" rtl="0">
              <a:lnSpc>
                <a:spcPct val="115000"/>
              </a:lnSpc>
              <a:spcBef>
                <a:spcPts val="0"/>
              </a:spcBef>
              <a:spcAft>
                <a:spcPts val="0"/>
              </a:spcAft>
              <a:buClr>
                <a:srgbClr val="999999"/>
              </a:buClr>
              <a:buSzPts val="600"/>
              <a:buFont typeface="Open Sans"/>
              <a:buChar char="■"/>
              <a:defRPr/>
            </a:lvl9pPr>
          </a:lstStyle>
          <a:p>
            <a:endParaRPr/>
          </a:p>
        </p:txBody>
      </p:sp>
      <p:sp>
        <p:nvSpPr>
          <p:cNvPr id="87" name="Google Shape;87;p9"/>
          <p:cNvSpPr>
            <a:spLocks noGrp="1"/>
          </p:cNvSpPr>
          <p:nvPr>
            <p:ph type="pic" idx="2"/>
          </p:nvPr>
        </p:nvSpPr>
        <p:spPr>
          <a:xfrm>
            <a:off x="5522525" y="601950"/>
            <a:ext cx="3025200" cy="39396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8"/>
        <p:cNvGrpSpPr/>
        <p:nvPr/>
      </p:nvGrpSpPr>
      <p:grpSpPr>
        <a:xfrm>
          <a:off x="0" y="0"/>
          <a:ext cx="0" cy="0"/>
          <a:chOff x="0" y="0"/>
          <a:chExt cx="0" cy="0"/>
        </a:xfrm>
      </p:grpSpPr>
      <p:sp>
        <p:nvSpPr>
          <p:cNvPr id="89" name="Google Shape;89;p10"/>
          <p:cNvSpPr>
            <a:spLocks noGrp="1"/>
          </p:cNvSpPr>
          <p:nvPr>
            <p:ph type="pic" idx="2"/>
          </p:nvPr>
        </p:nvSpPr>
        <p:spPr>
          <a:xfrm>
            <a:off x="0" y="0"/>
            <a:ext cx="9144000" cy="5143500"/>
          </a:xfrm>
          <a:prstGeom prst="rect">
            <a:avLst/>
          </a:prstGeom>
          <a:noFill/>
          <a:ln>
            <a:noFill/>
          </a:ln>
        </p:spPr>
      </p:sp>
      <p:sp>
        <p:nvSpPr>
          <p:cNvPr id="90" name="Google Shape;90;p10"/>
          <p:cNvSpPr txBox="1">
            <a:spLocks noGrp="1"/>
          </p:cNvSpPr>
          <p:nvPr>
            <p:ph type="title"/>
          </p:nvPr>
        </p:nvSpPr>
        <p:spPr>
          <a:xfrm>
            <a:off x="720000" y="3862050"/>
            <a:ext cx="7704000" cy="5727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1"/>
        <p:cNvGrpSpPr/>
        <p:nvPr/>
      </p:nvGrpSpPr>
      <p:grpSpPr>
        <a:xfrm>
          <a:off x="0" y="0"/>
          <a:ext cx="0" cy="0"/>
          <a:chOff x="0" y="0"/>
          <a:chExt cx="0" cy="0"/>
        </a:xfrm>
      </p:grpSpPr>
      <p:pic>
        <p:nvPicPr>
          <p:cNvPr id="92" name="Google Shape;92;p11"/>
          <p:cNvPicPr preferRelativeResize="0"/>
          <p:nvPr/>
        </p:nvPicPr>
        <p:blipFill rotWithShape="1">
          <a:blip r:embed="rId2">
            <a:alphaModFix/>
          </a:blip>
          <a:srcRect t="1777" r="21642"/>
          <a:stretch/>
        </p:blipFill>
        <p:spPr>
          <a:xfrm rot="5400000">
            <a:off x="1996813" y="-2009413"/>
            <a:ext cx="5163424" cy="9157050"/>
          </a:xfrm>
          <a:prstGeom prst="rect">
            <a:avLst/>
          </a:prstGeom>
          <a:noFill/>
          <a:ln>
            <a:noFill/>
          </a:ln>
        </p:spPr>
      </p:pic>
      <p:grpSp>
        <p:nvGrpSpPr>
          <p:cNvPr id="93" name="Google Shape;93;p11"/>
          <p:cNvGrpSpPr/>
          <p:nvPr/>
        </p:nvGrpSpPr>
        <p:grpSpPr>
          <a:xfrm>
            <a:off x="-203902" y="4081337"/>
            <a:ext cx="9408077" cy="2648276"/>
            <a:chOff x="-262602" y="3607287"/>
            <a:chExt cx="9408077" cy="2648276"/>
          </a:xfrm>
        </p:grpSpPr>
        <p:pic>
          <p:nvPicPr>
            <p:cNvPr id="94" name="Google Shape;94;p11"/>
            <p:cNvPicPr preferRelativeResize="0"/>
            <p:nvPr/>
          </p:nvPicPr>
          <p:blipFill rotWithShape="1">
            <a:blip r:embed="rId3">
              <a:alphaModFix amt="80000"/>
            </a:blip>
            <a:srcRect t="5820"/>
            <a:stretch/>
          </p:blipFill>
          <p:spPr>
            <a:xfrm flipH="1">
              <a:off x="-262602" y="3607287"/>
              <a:ext cx="5155502" cy="2648276"/>
            </a:xfrm>
            <a:prstGeom prst="rect">
              <a:avLst/>
            </a:prstGeom>
            <a:noFill/>
            <a:ln>
              <a:noFill/>
            </a:ln>
          </p:spPr>
        </p:pic>
        <p:pic>
          <p:nvPicPr>
            <p:cNvPr id="95" name="Google Shape;95;p11"/>
            <p:cNvPicPr preferRelativeResize="0"/>
            <p:nvPr/>
          </p:nvPicPr>
          <p:blipFill>
            <a:blip r:embed="rId4">
              <a:alphaModFix amt="80000"/>
            </a:blip>
            <a:stretch>
              <a:fillRect/>
            </a:stretch>
          </p:blipFill>
          <p:spPr>
            <a:xfrm>
              <a:off x="4892900" y="3788765"/>
              <a:ext cx="4252575" cy="2352635"/>
            </a:xfrm>
            <a:prstGeom prst="rect">
              <a:avLst/>
            </a:prstGeom>
            <a:noFill/>
            <a:ln>
              <a:noFill/>
            </a:ln>
          </p:spPr>
        </p:pic>
      </p:grpSp>
      <p:grpSp>
        <p:nvGrpSpPr>
          <p:cNvPr id="96" name="Google Shape;96;p11"/>
          <p:cNvGrpSpPr/>
          <p:nvPr/>
        </p:nvGrpSpPr>
        <p:grpSpPr>
          <a:xfrm>
            <a:off x="-88052" y="-1049225"/>
            <a:ext cx="4984152" cy="2664475"/>
            <a:chOff x="-88052" y="-1049225"/>
            <a:chExt cx="4984152" cy="2664475"/>
          </a:xfrm>
        </p:grpSpPr>
        <p:pic>
          <p:nvPicPr>
            <p:cNvPr id="97" name="Google Shape;97;p11"/>
            <p:cNvPicPr preferRelativeResize="0"/>
            <p:nvPr/>
          </p:nvPicPr>
          <p:blipFill rotWithShape="1">
            <a:blip r:embed="rId5">
              <a:alphaModFix amt="80000"/>
            </a:blip>
            <a:srcRect l="29937" t="7914" r="14324" b="8689"/>
            <a:stretch/>
          </p:blipFill>
          <p:spPr>
            <a:xfrm rot="5400000" flipH="1">
              <a:off x="518949" y="-687701"/>
              <a:ext cx="1695950" cy="2909952"/>
            </a:xfrm>
            <a:prstGeom prst="rect">
              <a:avLst/>
            </a:prstGeom>
            <a:noFill/>
            <a:ln>
              <a:noFill/>
            </a:ln>
          </p:spPr>
        </p:pic>
        <p:pic>
          <p:nvPicPr>
            <p:cNvPr id="98" name="Google Shape;98;p11"/>
            <p:cNvPicPr preferRelativeResize="0"/>
            <p:nvPr/>
          </p:nvPicPr>
          <p:blipFill rotWithShape="1">
            <a:blip r:embed="rId5">
              <a:alphaModFix amt="80000"/>
            </a:blip>
            <a:srcRect l="29937" t="7914" r="14324" b="8689"/>
            <a:stretch/>
          </p:blipFill>
          <p:spPr>
            <a:xfrm rot="-5400000">
              <a:off x="2207537" y="-1757864"/>
              <a:ext cx="1979924" cy="3397202"/>
            </a:xfrm>
            <a:prstGeom prst="rect">
              <a:avLst/>
            </a:prstGeom>
            <a:noFill/>
            <a:ln>
              <a:noFill/>
            </a:ln>
          </p:spPr>
        </p:pic>
      </p:grpSp>
      <p:pic>
        <p:nvPicPr>
          <p:cNvPr id="99" name="Google Shape;99;p11"/>
          <p:cNvPicPr preferRelativeResize="0"/>
          <p:nvPr/>
        </p:nvPicPr>
        <p:blipFill rotWithShape="1">
          <a:blip r:embed="rId6">
            <a:alphaModFix amt="80000"/>
          </a:blip>
          <a:srcRect t="3727" r="17074" b="73696"/>
          <a:stretch/>
        </p:blipFill>
        <p:spPr>
          <a:xfrm rot="-5400000">
            <a:off x="7601527" y="799752"/>
            <a:ext cx="2201198" cy="755748"/>
          </a:xfrm>
          <a:prstGeom prst="rect">
            <a:avLst/>
          </a:prstGeom>
          <a:noFill/>
          <a:ln>
            <a:noFill/>
          </a:ln>
        </p:spPr>
      </p:pic>
      <p:sp>
        <p:nvSpPr>
          <p:cNvPr id="100" name="Google Shape;100;p11"/>
          <p:cNvSpPr txBox="1">
            <a:spLocks noGrp="1"/>
          </p:cNvSpPr>
          <p:nvPr>
            <p:ph type="title" hasCustomPrompt="1"/>
          </p:nvPr>
        </p:nvSpPr>
        <p:spPr>
          <a:xfrm>
            <a:off x="1284000" y="1652175"/>
            <a:ext cx="6576000" cy="11679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01" name="Google Shape;101;p11"/>
          <p:cNvSpPr txBox="1">
            <a:spLocks noGrp="1"/>
          </p:cNvSpPr>
          <p:nvPr>
            <p:ph type="subTitle" idx="1"/>
          </p:nvPr>
        </p:nvSpPr>
        <p:spPr>
          <a:xfrm>
            <a:off x="1284000" y="3015525"/>
            <a:ext cx="6576000" cy="475800"/>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15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0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Be Vietnam Pro"/>
              <a:buNone/>
              <a:defRPr sz="3000" b="1">
                <a:solidFill>
                  <a:schemeClr val="dk1"/>
                </a:solidFill>
                <a:latin typeface="Be Vietnam Pro"/>
                <a:ea typeface="Be Vietnam Pro"/>
                <a:cs typeface="Be Vietnam Pro"/>
                <a:sym typeface="Be Vietnam Pro"/>
              </a:defRPr>
            </a:lvl1pPr>
            <a:lvl2pPr lvl="1" rtl="0">
              <a:spcBef>
                <a:spcPts val="0"/>
              </a:spcBef>
              <a:spcAft>
                <a:spcPts val="0"/>
              </a:spcAft>
              <a:buClr>
                <a:schemeClr val="dk1"/>
              </a:buClr>
              <a:buSzPts val="3000"/>
              <a:buFont typeface="Be Vietnam Pro"/>
              <a:buNone/>
              <a:defRPr sz="3000" b="1">
                <a:solidFill>
                  <a:schemeClr val="dk1"/>
                </a:solidFill>
                <a:latin typeface="Be Vietnam Pro"/>
                <a:ea typeface="Be Vietnam Pro"/>
                <a:cs typeface="Be Vietnam Pro"/>
                <a:sym typeface="Be Vietnam Pro"/>
              </a:defRPr>
            </a:lvl2pPr>
            <a:lvl3pPr lvl="2" rtl="0">
              <a:spcBef>
                <a:spcPts val="0"/>
              </a:spcBef>
              <a:spcAft>
                <a:spcPts val="0"/>
              </a:spcAft>
              <a:buClr>
                <a:schemeClr val="dk1"/>
              </a:buClr>
              <a:buSzPts val="3000"/>
              <a:buFont typeface="Be Vietnam Pro"/>
              <a:buNone/>
              <a:defRPr sz="3000" b="1">
                <a:solidFill>
                  <a:schemeClr val="dk1"/>
                </a:solidFill>
                <a:latin typeface="Be Vietnam Pro"/>
                <a:ea typeface="Be Vietnam Pro"/>
                <a:cs typeface="Be Vietnam Pro"/>
                <a:sym typeface="Be Vietnam Pro"/>
              </a:defRPr>
            </a:lvl3pPr>
            <a:lvl4pPr lvl="3" rtl="0">
              <a:spcBef>
                <a:spcPts val="0"/>
              </a:spcBef>
              <a:spcAft>
                <a:spcPts val="0"/>
              </a:spcAft>
              <a:buClr>
                <a:schemeClr val="dk1"/>
              </a:buClr>
              <a:buSzPts val="3000"/>
              <a:buFont typeface="Be Vietnam Pro"/>
              <a:buNone/>
              <a:defRPr sz="3000" b="1">
                <a:solidFill>
                  <a:schemeClr val="dk1"/>
                </a:solidFill>
                <a:latin typeface="Be Vietnam Pro"/>
                <a:ea typeface="Be Vietnam Pro"/>
                <a:cs typeface="Be Vietnam Pro"/>
                <a:sym typeface="Be Vietnam Pro"/>
              </a:defRPr>
            </a:lvl4pPr>
            <a:lvl5pPr lvl="4" rtl="0">
              <a:spcBef>
                <a:spcPts val="0"/>
              </a:spcBef>
              <a:spcAft>
                <a:spcPts val="0"/>
              </a:spcAft>
              <a:buClr>
                <a:schemeClr val="dk1"/>
              </a:buClr>
              <a:buSzPts val="3000"/>
              <a:buFont typeface="Be Vietnam Pro"/>
              <a:buNone/>
              <a:defRPr sz="3000" b="1">
                <a:solidFill>
                  <a:schemeClr val="dk1"/>
                </a:solidFill>
                <a:latin typeface="Be Vietnam Pro"/>
                <a:ea typeface="Be Vietnam Pro"/>
                <a:cs typeface="Be Vietnam Pro"/>
                <a:sym typeface="Be Vietnam Pro"/>
              </a:defRPr>
            </a:lvl5pPr>
            <a:lvl6pPr lvl="5" rtl="0">
              <a:spcBef>
                <a:spcPts val="0"/>
              </a:spcBef>
              <a:spcAft>
                <a:spcPts val="0"/>
              </a:spcAft>
              <a:buClr>
                <a:schemeClr val="dk1"/>
              </a:buClr>
              <a:buSzPts val="3000"/>
              <a:buFont typeface="Be Vietnam Pro"/>
              <a:buNone/>
              <a:defRPr sz="3000" b="1">
                <a:solidFill>
                  <a:schemeClr val="dk1"/>
                </a:solidFill>
                <a:latin typeface="Be Vietnam Pro"/>
                <a:ea typeface="Be Vietnam Pro"/>
                <a:cs typeface="Be Vietnam Pro"/>
                <a:sym typeface="Be Vietnam Pro"/>
              </a:defRPr>
            </a:lvl6pPr>
            <a:lvl7pPr lvl="6" rtl="0">
              <a:spcBef>
                <a:spcPts val="0"/>
              </a:spcBef>
              <a:spcAft>
                <a:spcPts val="0"/>
              </a:spcAft>
              <a:buClr>
                <a:schemeClr val="dk1"/>
              </a:buClr>
              <a:buSzPts val="3000"/>
              <a:buFont typeface="Be Vietnam Pro"/>
              <a:buNone/>
              <a:defRPr sz="3000" b="1">
                <a:solidFill>
                  <a:schemeClr val="dk1"/>
                </a:solidFill>
                <a:latin typeface="Be Vietnam Pro"/>
                <a:ea typeface="Be Vietnam Pro"/>
                <a:cs typeface="Be Vietnam Pro"/>
                <a:sym typeface="Be Vietnam Pro"/>
              </a:defRPr>
            </a:lvl7pPr>
            <a:lvl8pPr lvl="7" rtl="0">
              <a:spcBef>
                <a:spcPts val="0"/>
              </a:spcBef>
              <a:spcAft>
                <a:spcPts val="0"/>
              </a:spcAft>
              <a:buClr>
                <a:schemeClr val="dk1"/>
              </a:buClr>
              <a:buSzPts val="3000"/>
              <a:buFont typeface="Be Vietnam Pro"/>
              <a:buNone/>
              <a:defRPr sz="3000" b="1">
                <a:solidFill>
                  <a:schemeClr val="dk1"/>
                </a:solidFill>
                <a:latin typeface="Be Vietnam Pro"/>
                <a:ea typeface="Be Vietnam Pro"/>
                <a:cs typeface="Be Vietnam Pro"/>
                <a:sym typeface="Be Vietnam Pro"/>
              </a:defRPr>
            </a:lvl8pPr>
            <a:lvl9pPr lvl="8" rtl="0">
              <a:spcBef>
                <a:spcPts val="0"/>
              </a:spcBef>
              <a:spcAft>
                <a:spcPts val="0"/>
              </a:spcAft>
              <a:buClr>
                <a:schemeClr val="dk1"/>
              </a:buClr>
              <a:buSzPts val="3000"/>
              <a:buFont typeface="Be Vietnam Pro"/>
              <a:buNone/>
              <a:defRPr sz="3000" b="1">
                <a:solidFill>
                  <a:schemeClr val="dk1"/>
                </a:solidFill>
                <a:latin typeface="Be Vietnam Pro"/>
                <a:ea typeface="Be Vietnam Pro"/>
                <a:cs typeface="Be Vietnam Pro"/>
                <a:sym typeface="Be Vietnam Pro"/>
              </a:defRPr>
            </a:lvl9pPr>
          </a:lstStyle>
          <a:p>
            <a:endParaRPr/>
          </a:p>
        </p:txBody>
      </p:sp>
      <p:sp>
        <p:nvSpPr>
          <p:cNvPr id="7" name="Google Shape;7;p1"/>
          <p:cNvSpPr txBox="1">
            <a:spLocks noGrp="1"/>
          </p:cNvSpPr>
          <p:nvPr>
            <p:ph type="body" idx="1"/>
          </p:nvPr>
        </p:nvSpPr>
        <p:spPr>
          <a:xfrm>
            <a:off x="713225" y="1152475"/>
            <a:ext cx="7681800" cy="345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1pPr>
            <a:lvl2pPr marL="914400" lvl="1" indent="-3175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2pPr>
            <a:lvl3pPr marL="1371600" lvl="2" indent="-3175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3pPr>
            <a:lvl4pPr marL="1828800" lvl="3" indent="-3175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4pPr>
            <a:lvl5pPr marL="2286000" lvl="4" indent="-3175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5pPr>
            <a:lvl6pPr marL="2743200" lvl="5" indent="-3175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6pPr>
            <a:lvl7pPr marL="3200400" lvl="6" indent="-3175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7pPr>
            <a:lvl8pPr marL="3657600" lvl="7" indent="-3175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8pPr>
            <a:lvl9pPr marL="4114800" lvl="8" indent="-3175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2" r:id="rId12"/>
    <p:sldLayoutId id="2147483663" r:id="rId13"/>
    <p:sldLayoutId id="2147483667" r:id="rId14"/>
    <p:sldLayoutId id="2147483668" r:id="rId15"/>
    <p:sldLayoutId id="2147483669" r:id="rId16"/>
    <p:sldLayoutId id="2147483673" r:id="rId17"/>
    <p:sldLayoutId id="2147483674"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28.png"/><Relationship Id="rId5" Type="http://schemas.openxmlformats.org/officeDocument/2006/relationships/image" Target="../media/image26.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32.jpg"/><Relationship Id="rId4" Type="http://schemas.openxmlformats.org/officeDocument/2006/relationships/image" Target="../media/image31.jpg"/></Relationships>
</file>

<file path=ppt/slides/_rels/slide14.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28.png"/><Relationship Id="rId5" Type="http://schemas.openxmlformats.org/officeDocument/2006/relationships/image" Target="../media/image26.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34.png"/><Relationship Id="rId5" Type="http://schemas.openxmlformats.org/officeDocument/2006/relationships/image" Target="../media/image26.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jp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hyperlink" Target="mailto:agatacrowley85@gmail.com" TargetMode="External"/><Relationship Id="rId5" Type="http://schemas.openxmlformats.org/officeDocument/2006/relationships/image" Target="../media/image39.png"/><Relationship Id="rId4" Type="http://schemas.openxmlformats.org/officeDocument/2006/relationships/image" Target="../media/image38.jpg"/></Relationships>
</file>

<file path=ppt/slides/_rels/slide2.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0.jpg"/><Relationship Id="rId5" Type="http://schemas.openxmlformats.org/officeDocument/2006/relationships/image" Target="../media/image9.jpg"/><Relationship Id="rId10" Type="http://schemas.openxmlformats.org/officeDocument/2006/relationships/image" Target="../media/image14.jpg"/><Relationship Id="rId4" Type="http://schemas.openxmlformats.org/officeDocument/2006/relationships/image" Target="../media/image8.jpg"/><Relationship Id="rId9" Type="http://schemas.openxmlformats.org/officeDocument/2006/relationships/image" Target="../media/image13.jpg"/></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2"/>
          <p:cNvSpPr txBox="1">
            <a:spLocks noGrp="1"/>
          </p:cNvSpPr>
          <p:nvPr>
            <p:ph type="ctrTitle"/>
          </p:nvPr>
        </p:nvSpPr>
        <p:spPr>
          <a:xfrm>
            <a:off x="1066799" y="1182029"/>
            <a:ext cx="7010402" cy="185110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Mastering Data Security </a:t>
            </a:r>
            <a:br>
              <a:rPr lang="en" sz="3600" dirty="0"/>
            </a:br>
            <a:r>
              <a:rPr lang="en" sz="3600" dirty="0"/>
              <a:t>with DSPM: </a:t>
            </a:r>
            <a:br>
              <a:rPr lang="en" sz="3600" dirty="0"/>
            </a:br>
            <a:r>
              <a:rPr lang="en" sz="3600" dirty="0"/>
              <a:t>A Data-First Approach</a:t>
            </a:r>
            <a:endParaRPr sz="3600" dirty="0"/>
          </a:p>
        </p:txBody>
      </p:sp>
      <p:sp>
        <p:nvSpPr>
          <p:cNvPr id="308" name="Google Shape;308;p32"/>
          <p:cNvSpPr txBox="1">
            <a:spLocks noGrp="1"/>
          </p:cNvSpPr>
          <p:nvPr>
            <p:ph type="subTitle" idx="1"/>
          </p:nvPr>
        </p:nvSpPr>
        <p:spPr>
          <a:xfrm>
            <a:off x="2572215" y="3880626"/>
            <a:ext cx="4497658" cy="50552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lang="en-IE" dirty="0"/>
          </a:p>
          <a:p>
            <a:pPr marL="0" lvl="0" indent="0" algn="l" rtl="0">
              <a:spcBef>
                <a:spcPts val="0"/>
              </a:spcBef>
              <a:spcAft>
                <a:spcPts val="0"/>
              </a:spcAft>
              <a:buNone/>
            </a:pPr>
            <a:r>
              <a:rPr lang="en-IE" dirty="0"/>
              <a:t>b</a:t>
            </a:r>
            <a:r>
              <a:rPr lang="en" dirty="0"/>
              <a:t>y Agata Crowley                             16/07/2024</a:t>
            </a:r>
          </a:p>
          <a:p>
            <a:pPr marL="0" lvl="0" indent="0" algn="ctr"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01B19A4-E0A1-C978-C604-C0A7647FD512}"/>
                  </a:ext>
                </a:extLst>
              </p14:cNvPr>
              <p14:cNvContentPartPr/>
              <p14:nvPr/>
            </p14:nvContentPartPr>
            <p14:xfrm>
              <a:off x="1529411" y="1155338"/>
              <a:ext cx="360" cy="360"/>
            </p14:xfrm>
          </p:contentPart>
        </mc:Choice>
        <mc:Fallback xmlns="">
          <p:pic>
            <p:nvPicPr>
              <p:cNvPr id="3" name="Ink 2">
                <a:extLst>
                  <a:ext uri="{FF2B5EF4-FFF2-40B4-BE49-F238E27FC236}">
                    <a16:creationId xmlns:a16="http://schemas.microsoft.com/office/drawing/2014/main" id="{201B19A4-E0A1-C978-C604-C0A7647FD512}"/>
                  </a:ext>
                </a:extLst>
              </p:cNvPr>
              <p:cNvPicPr/>
              <p:nvPr/>
            </p:nvPicPr>
            <p:blipFill>
              <a:blip r:embed="rId5"/>
              <a:stretch>
                <a:fillRect/>
              </a:stretch>
            </p:blipFill>
            <p:spPr>
              <a:xfrm>
                <a:off x="1523291" y="1149218"/>
                <a:ext cx="12600" cy="12600"/>
              </a:xfrm>
              <a:prstGeom prst="rect">
                <a:avLst/>
              </a:prstGeom>
            </p:spPr>
          </p:pic>
        </mc:Fallback>
      </mc:AlternateContent>
      <p:pic>
        <p:nvPicPr>
          <p:cNvPr id="4" name="Picture 3" descr="A screen shot of a data security roadmap&#10;&#10;Description automatically generated">
            <a:extLst>
              <a:ext uri="{FF2B5EF4-FFF2-40B4-BE49-F238E27FC236}">
                <a16:creationId xmlns:a16="http://schemas.microsoft.com/office/drawing/2014/main" id="{1B717AB2-BB5A-63DC-CA7C-31F5F17B5F0A}"/>
              </a:ext>
            </a:extLst>
          </p:cNvPr>
          <p:cNvPicPr>
            <a:picLocks noChangeAspect="1"/>
          </p:cNvPicPr>
          <p:nvPr/>
        </p:nvPicPr>
        <p:blipFill>
          <a:blip r:embed="rId6"/>
          <a:stretch>
            <a:fillRect/>
          </a:stretch>
        </p:blipFill>
        <p:spPr>
          <a:xfrm>
            <a:off x="1837113" y="-13643"/>
            <a:ext cx="5610011" cy="5241569"/>
          </a:xfrm>
          <a:prstGeom prst="rect">
            <a:avLst/>
          </a:prstGeom>
        </p:spPr>
      </p:pic>
      <p:pic>
        <p:nvPicPr>
          <p:cNvPr id="7" name="Picture 6" descr="A blue and black gradient&#10;&#10;Description automatically generated">
            <a:extLst>
              <a:ext uri="{FF2B5EF4-FFF2-40B4-BE49-F238E27FC236}">
                <a16:creationId xmlns:a16="http://schemas.microsoft.com/office/drawing/2014/main" id="{8B78DCA5-8E85-B1FE-D323-4379717425EA}"/>
              </a:ext>
            </a:extLst>
          </p:cNvPr>
          <p:cNvPicPr>
            <a:picLocks noChangeAspect="1"/>
          </p:cNvPicPr>
          <p:nvPr/>
        </p:nvPicPr>
        <p:blipFill>
          <a:blip r:embed="rId7"/>
          <a:stretch>
            <a:fillRect/>
          </a:stretch>
        </p:blipFill>
        <p:spPr>
          <a:xfrm>
            <a:off x="1667421" y="-148053"/>
            <a:ext cx="5809157" cy="362743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Foundational Level</a:t>
            </a:r>
            <a:endParaRPr dirty="0"/>
          </a:p>
        </p:txBody>
      </p:sp>
      <p:sp>
        <p:nvSpPr>
          <p:cNvPr id="403" name="Google Shape;403;p40"/>
          <p:cNvSpPr txBox="1">
            <a:spLocks noGrp="1"/>
          </p:cNvSpPr>
          <p:nvPr>
            <p:ph type="subTitle" idx="1"/>
          </p:nvPr>
        </p:nvSpPr>
        <p:spPr>
          <a:xfrm>
            <a:off x="515389" y="1915002"/>
            <a:ext cx="3291840" cy="2692181"/>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Wingdings" panose="05000000000000000000" pitchFamily="2" charset="2"/>
              <a:buChar char="§"/>
            </a:pPr>
            <a:r>
              <a:rPr lang="en-GB" dirty="0"/>
              <a:t>provides valuable insights into the organisation’s data security landscape, by identifying potential risks </a:t>
            </a:r>
            <a:br>
              <a:rPr lang="en-GB" dirty="0"/>
            </a:br>
            <a:endParaRPr lang="en-GB" dirty="0"/>
          </a:p>
          <a:p>
            <a:pPr marL="285750" lvl="0" indent="-285750" algn="just" rtl="0">
              <a:spcBef>
                <a:spcPts val="0"/>
              </a:spcBef>
              <a:spcAft>
                <a:spcPts val="0"/>
              </a:spcAft>
              <a:buFont typeface="Wingdings" panose="05000000000000000000" pitchFamily="2" charset="2"/>
              <a:buChar char="§"/>
            </a:pPr>
            <a:r>
              <a:rPr lang="en-GB" dirty="0"/>
              <a:t>prioritise investments and efforts to mitigate those risks and protect sensitive information effectively</a:t>
            </a:r>
          </a:p>
          <a:p>
            <a:pPr marL="285750" lvl="0" indent="-285750" algn="l" rtl="0">
              <a:spcBef>
                <a:spcPts val="0"/>
              </a:spcBef>
              <a:spcAft>
                <a:spcPts val="0"/>
              </a:spcAft>
              <a:buFont typeface="Wingdings" panose="05000000000000000000" pitchFamily="2" charset="2"/>
              <a:buChar char="§"/>
            </a:pPr>
            <a:endParaRPr dirty="0"/>
          </a:p>
        </p:txBody>
      </p:sp>
      <p:sp>
        <p:nvSpPr>
          <p:cNvPr id="407" name="Google Shape;407;p40"/>
          <p:cNvSpPr txBox="1">
            <a:spLocks noGrp="1"/>
          </p:cNvSpPr>
          <p:nvPr>
            <p:ph type="subTitle" idx="5"/>
          </p:nvPr>
        </p:nvSpPr>
        <p:spPr>
          <a:xfrm>
            <a:off x="598729" y="1431669"/>
            <a:ext cx="3208500" cy="405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Data Risk Assessment </a:t>
            </a:r>
            <a:endParaRPr dirty="0"/>
          </a:p>
        </p:txBody>
      </p:sp>
      <p:sp>
        <p:nvSpPr>
          <p:cNvPr id="408" name="Google Shape;408;p40"/>
          <p:cNvSpPr txBox="1">
            <a:spLocks noGrp="1"/>
          </p:cNvSpPr>
          <p:nvPr>
            <p:ph type="subTitle" idx="6"/>
          </p:nvPr>
        </p:nvSpPr>
        <p:spPr>
          <a:xfrm>
            <a:off x="4692476" y="1405791"/>
            <a:ext cx="3869527" cy="405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E" dirty="0"/>
              <a:t>D</a:t>
            </a:r>
            <a:r>
              <a:rPr lang="en" dirty="0"/>
              <a:t>ata Security Governance </a:t>
            </a:r>
            <a:endParaRPr dirty="0"/>
          </a:p>
        </p:txBody>
      </p:sp>
      <p:pic>
        <p:nvPicPr>
          <p:cNvPr id="13" name="Picture 12" descr="A diagram of data security&#10;&#10;Description automatically generated">
            <a:extLst>
              <a:ext uri="{FF2B5EF4-FFF2-40B4-BE49-F238E27FC236}">
                <a16:creationId xmlns:a16="http://schemas.microsoft.com/office/drawing/2014/main" id="{B25E30AE-88BC-CD49-CBEB-C06CB5069577}"/>
              </a:ext>
            </a:extLst>
          </p:cNvPr>
          <p:cNvPicPr>
            <a:picLocks noChangeAspect="1"/>
          </p:cNvPicPr>
          <p:nvPr/>
        </p:nvPicPr>
        <p:blipFill>
          <a:blip r:embed="rId3"/>
          <a:stretch>
            <a:fillRect/>
          </a:stretch>
        </p:blipFill>
        <p:spPr>
          <a:xfrm>
            <a:off x="4692476" y="1811391"/>
            <a:ext cx="4113938" cy="28994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 grpId="0" build="p"/>
      <p:bldP spid="407" grpId="0" build="p"/>
      <p:bldP spid="408"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01B19A4-E0A1-C978-C604-C0A7647FD512}"/>
                  </a:ext>
                </a:extLst>
              </p14:cNvPr>
              <p14:cNvContentPartPr/>
              <p14:nvPr/>
            </p14:nvContentPartPr>
            <p14:xfrm>
              <a:off x="1529411" y="1155338"/>
              <a:ext cx="360" cy="360"/>
            </p14:xfrm>
          </p:contentPart>
        </mc:Choice>
        <mc:Fallback xmlns="">
          <p:pic>
            <p:nvPicPr>
              <p:cNvPr id="3" name="Ink 2">
                <a:extLst>
                  <a:ext uri="{FF2B5EF4-FFF2-40B4-BE49-F238E27FC236}">
                    <a16:creationId xmlns:a16="http://schemas.microsoft.com/office/drawing/2014/main" id="{201B19A4-E0A1-C978-C604-C0A7647FD512}"/>
                  </a:ext>
                </a:extLst>
              </p:cNvPr>
              <p:cNvPicPr/>
              <p:nvPr/>
            </p:nvPicPr>
            <p:blipFill>
              <a:blip r:embed="rId4"/>
              <a:stretch>
                <a:fillRect/>
              </a:stretch>
            </p:blipFill>
            <p:spPr>
              <a:xfrm>
                <a:off x="1523291" y="1149218"/>
                <a:ext cx="12600" cy="12600"/>
              </a:xfrm>
              <a:prstGeom prst="rect">
                <a:avLst/>
              </a:prstGeom>
            </p:spPr>
          </p:pic>
        </mc:Fallback>
      </mc:AlternateContent>
      <p:pic>
        <p:nvPicPr>
          <p:cNvPr id="4" name="Picture 3" descr="A screen shot of a data security roadmap&#10;&#10;Description automatically generated">
            <a:extLst>
              <a:ext uri="{FF2B5EF4-FFF2-40B4-BE49-F238E27FC236}">
                <a16:creationId xmlns:a16="http://schemas.microsoft.com/office/drawing/2014/main" id="{1B717AB2-BB5A-63DC-CA7C-31F5F17B5F0A}"/>
              </a:ext>
            </a:extLst>
          </p:cNvPr>
          <p:cNvPicPr>
            <a:picLocks noChangeAspect="1"/>
          </p:cNvPicPr>
          <p:nvPr/>
        </p:nvPicPr>
        <p:blipFill>
          <a:blip r:embed="rId5"/>
          <a:stretch>
            <a:fillRect/>
          </a:stretch>
        </p:blipFill>
        <p:spPr>
          <a:xfrm>
            <a:off x="1837113" y="-13643"/>
            <a:ext cx="5610011" cy="5241569"/>
          </a:xfrm>
          <a:prstGeom prst="rect">
            <a:avLst/>
          </a:prstGeom>
        </p:spPr>
      </p:pic>
      <p:pic>
        <p:nvPicPr>
          <p:cNvPr id="5" name="Picture 4" descr="A blue and black gradient&#10;&#10;Description automatically generated">
            <a:extLst>
              <a:ext uri="{FF2B5EF4-FFF2-40B4-BE49-F238E27FC236}">
                <a16:creationId xmlns:a16="http://schemas.microsoft.com/office/drawing/2014/main" id="{6E2761CF-61E4-A7B3-EEA4-F47C3DFE7F4C}"/>
              </a:ext>
            </a:extLst>
          </p:cNvPr>
          <p:cNvPicPr>
            <a:picLocks noChangeAspect="1"/>
          </p:cNvPicPr>
          <p:nvPr/>
        </p:nvPicPr>
        <p:blipFill>
          <a:blip r:embed="rId6"/>
          <a:stretch>
            <a:fillRect/>
          </a:stretch>
        </p:blipFill>
        <p:spPr>
          <a:xfrm>
            <a:off x="1529411" y="-231182"/>
            <a:ext cx="6326116" cy="3202337"/>
          </a:xfrm>
          <a:prstGeom prst="rect">
            <a:avLst/>
          </a:prstGeom>
        </p:spPr>
      </p:pic>
    </p:spTree>
    <p:extLst>
      <p:ext uri="{BB962C8B-B14F-4D97-AF65-F5344CB8AC3E}">
        <p14:creationId xmlns:p14="http://schemas.microsoft.com/office/powerpoint/2010/main" val="1028963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8" name="Google Shape;418;p41"/>
          <p:cNvSpPr txBox="1">
            <a:spLocks noGrp="1"/>
          </p:cNvSpPr>
          <p:nvPr>
            <p:ph type="title"/>
          </p:nvPr>
        </p:nvSpPr>
        <p:spPr>
          <a:xfrm>
            <a:off x="628560" y="10420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Developing Level </a:t>
            </a:r>
            <a:endParaRPr dirty="0"/>
          </a:p>
        </p:txBody>
      </p:sp>
      <p:sp>
        <p:nvSpPr>
          <p:cNvPr id="419" name="Google Shape;419;p41"/>
          <p:cNvSpPr txBox="1">
            <a:spLocks noGrp="1"/>
          </p:cNvSpPr>
          <p:nvPr>
            <p:ph type="subTitle" idx="1"/>
          </p:nvPr>
        </p:nvSpPr>
        <p:spPr>
          <a:xfrm>
            <a:off x="125440" y="3060631"/>
            <a:ext cx="2592822" cy="1546599"/>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GB" dirty="0"/>
              <a:t>involves establishing a governing body responsible for overseeing and guiding data security initiatives within the organization.</a:t>
            </a:r>
          </a:p>
          <a:p>
            <a:pPr marL="0" lvl="0" indent="0" algn="ctr" rtl="0">
              <a:spcBef>
                <a:spcPts val="0"/>
              </a:spcBef>
              <a:spcAft>
                <a:spcPts val="0"/>
              </a:spcAft>
              <a:buNone/>
            </a:pPr>
            <a:endParaRPr lang="en-GB" dirty="0"/>
          </a:p>
          <a:p>
            <a:pPr marL="0" lvl="0" indent="0" algn="ctr" rtl="0">
              <a:spcBef>
                <a:spcPts val="0"/>
              </a:spcBef>
              <a:spcAft>
                <a:spcPts val="0"/>
              </a:spcAft>
              <a:buNone/>
            </a:pPr>
            <a:endParaRPr dirty="0"/>
          </a:p>
        </p:txBody>
      </p:sp>
      <p:sp>
        <p:nvSpPr>
          <p:cNvPr id="420" name="Google Shape;420;p41"/>
          <p:cNvSpPr txBox="1">
            <a:spLocks noGrp="1"/>
          </p:cNvSpPr>
          <p:nvPr>
            <p:ph type="subTitle" idx="2"/>
          </p:nvPr>
        </p:nvSpPr>
        <p:spPr>
          <a:xfrm>
            <a:off x="3066902" y="3046829"/>
            <a:ext cx="2592821" cy="1992468"/>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GB" dirty="0"/>
              <a:t>establishing comprehensive measures to protect individuals' privacy rights and personal data under relevant regulations and standards</a:t>
            </a:r>
            <a:endParaRPr dirty="0"/>
          </a:p>
        </p:txBody>
      </p:sp>
      <p:sp>
        <p:nvSpPr>
          <p:cNvPr id="421" name="Google Shape;421;p41"/>
          <p:cNvSpPr txBox="1">
            <a:spLocks noGrp="1"/>
          </p:cNvSpPr>
          <p:nvPr>
            <p:ph type="subTitle" idx="3"/>
          </p:nvPr>
        </p:nvSpPr>
        <p:spPr>
          <a:xfrm>
            <a:off x="6108900" y="3060631"/>
            <a:ext cx="2863469" cy="1902067"/>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GB" dirty="0"/>
              <a:t>identifying and mapping ALL data assets </a:t>
            </a:r>
            <a:br>
              <a:rPr lang="en-GB" dirty="0"/>
            </a:br>
            <a:endParaRPr lang="en-GB" dirty="0"/>
          </a:p>
          <a:p>
            <a:pPr marL="285750" lvl="0" indent="-285750" algn="l" rtl="0">
              <a:spcBef>
                <a:spcPts val="0"/>
              </a:spcBef>
              <a:spcAft>
                <a:spcPts val="0"/>
              </a:spcAft>
              <a:buFont typeface="Arial" panose="020B0604020202020204" pitchFamily="34" charset="0"/>
              <a:buChar char="•"/>
            </a:pPr>
            <a:r>
              <a:rPr lang="en-GB" dirty="0"/>
              <a:t>categorizing data based on its sensitivity, importance, and regulatory requirements</a:t>
            </a:r>
          </a:p>
          <a:p>
            <a:pPr marL="285750" lvl="0" indent="-285750" algn="ctr" rtl="0">
              <a:spcBef>
                <a:spcPts val="0"/>
              </a:spcBef>
              <a:spcAft>
                <a:spcPts val="0"/>
              </a:spcAft>
              <a:buFont typeface="Arial" panose="020B0604020202020204" pitchFamily="34" charset="0"/>
              <a:buChar char="•"/>
            </a:pPr>
            <a:endParaRPr dirty="0"/>
          </a:p>
        </p:txBody>
      </p:sp>
      <p:sp>
        <p:nvSpPr>
          <p:cNvPr id="422" name="Google Shape;422;p41"/>
          <p:cNvSpPr txBox="1">
            <a:spLocks noGrp="1"/>
          </p:cNvSpPr>
          <p:nvPr>
            <p:ph type="subTitle" idx="4"/>
          </p:nvPr>
        </p:nvSpPr>
        <p:spPr>
          <a:xfrm>
            <a:off x="125440" y="2289595"/>
            <a:ext cx="2772178" cy="76141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t>Data Security Steering Committee</a:t>
            </a:r>
            <a:endParaRPr sz="1800" dirty="0"/>
          </a:p>
        </p:txBody>
      </p:sp>
      <p:sp>
        <p:nvSpPr>
          <p:cNvPr id="423" name="Google Shape;423;p41"/>
          <p:cNvSpPr txBox="1">
            <a:spLocks noGrp="1"/>
          </p:cNvSpPr>
          <p:nvPr>
            <p:ph type="subTitle" idx="5"/>
          </p:nvPr>
        </p:nvSpPr>
        <p:spPr>
          <a:xfrm>
            <a:off x="3117243" y="2455529"/>
            <a:ext cx="2175300" cy="39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t>Privacy</a:t>
            </a:r>
            <a:endParaRPr sz="1800" dirty="0"/>
          </a:p>
        </p:txBody>
      </p:sp>
      <p:sp>
        <p:nvSpPr>
          <p:cNvPr id="424" name="Google Shape;424;p41"/>
          <p:cNvSpPr txBox="1">
            <a:spLocks noGrp="1"/>
          </p:cNvSpPr>
          <p:nvPr>
            <p:ph type="subTitle" idx="6"/>
          </p:nvPr>
        </p:nvSpPr>
        <p:spPr>
          <a:xfrm>
            <a:off x="5364692" y="2321436"/>
            <a:ext cx="4056854" cy="72539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t>Data Discovery </a:t>
            </a:r>
          </a:p>
          <a:p>
            <a:pPr marL="0" lvl="0" indent="0" algn="ctr" rtl="0">
              <a:spcBef>
                <a:spcPts val="0"/>
              </a:spcBef>
              <a:spcAft>
                <a:spcPts val="0"/>
              </a:spcAft>
              <a:buNone/>
            </a:pPr>
            <a:r>
              <a:rPr lang="en" sz="1800" dirty="0"/>
              <a:t>&amp; Classification</a:t>
            </a:r>
            <a:endParaRPr sz="1800" dirty="0"/>
          </a:p>
        </p:txBody>
      </p:sp>
      <p:pic>
        <p:nvPicPr>
          <p:cNvPr id="3" name="Picture 2" descr="A group of people sitting at a table&#10;&#10;Description automatically generated">
            <a:extLst>
              <a:ext uri="{FF2B5EF4-FFF2-40B4-BE49-F238E27FC236}">
                <a16:creationId xmlns:a16="http://schemas.microsoft.com/office/drawing/2014/main" id="{E6A5DF25-D3EA-15F3-8DF6-EB880BCAEFC2}"/>
              </a:ext>
            </a:extLst>
          </p:cNvPr>
          <p:cNvPicPr>
            <a:picLocks noChangeAspect="1"/>
          </p:cNvPicPr>
          <p:nvPr/>
        </p:nvPicPr>
        <p:blipFill>
          <a:blip r:embed="rId3"/>
          <a:stretch>
            <a:fillRect/>
          </a:stretch>
        </p:blipFill>
        <p:spPr>
          <a:xfrm>
            <a:off x="621633" y="948071"/>
            <a:ext cx="1830621" cy="1341524"/>
          </a:xfrm>
          <a:prstGeom prst="rect">
            <a:avLst/>
          </a:prstGeom>
        </p:spPr>
      </p:pic>
      <p:pic>
        <p:nvPicPr>
          <p:cNvPr id="9" name="Picture 8" descr="A blue background with a map and words&#10;&#10;Description automatically generated">
            <a:extLst>
              <a:ext uri="{FF2B5EF4-FFF2-40B4-BE49-F238E27FC236}">
                <a16:creationId xmlns:a16="http://schemas.microsoft.com/office/drawing/2014/main" id="{02D77D8F-E7CB-45DF-7FF7-8BB1CC106888}"/>
              </a:ext>
            </a:extLst>
          </p:cNvPr>
          <p:cNvPicPr>
            <a:picLocks noChangeAspect="1"/>
          </p:cNvPicPr>
          <p:nvPr/>
        </p:nvPicPr>
        <p:blipFill>
          <a:blip r:embed="rId4"/>
          <a:stretch>
            <a:fillRect/>
          </a:stretch>
        </p:blipFill>
        <p:spPr>
          <a:xfrm>
            <a:off x="3212885" y="990455"/>
            <a:ext cx="2079657" cy="1330981"/>
          </a:xfrm>
          <a:prstGeom prst="rect">
            <a:avLst/>
          </a:prstGeom>
        </p:spPr>
      </p:pic>
      <p:pic>
        <p:nvPicPr>
          <p:cNvPr id="11" name="Picture 10" descr="A person looking at a computer screen&#10;&#10;Description automatically generated">
            <a:extLst>
              <a:ext uri="{FF2B5EF4-FFF2-40B4-BE49-F238E27FC236}">
                <a16:creationId xmlns:a16="http://schemas.microsoft.com/office/drawing/2014/main" id="{C8BEDC25-93E1-7994-468F-5F4B9A6F3483}"/>
              </a:ext>
            </a:extLst>
          </p:cNvPr>
          <p:cNvPicPr>
            <a:picLocks noChangeAspect="1"/>
          </p:cNvPicPr>
          <p:nvPr/>
        </p:nvPicPr>
        <p:blipFill>
          <a:blip r:embed="rId5"/>
          <a:stretch>
            <a:fillRect/>
          </a:stretch>
        </p:blipFill>
        <p:spPr>
          <a:xfrm>
            <a:off x="6401112" y="966919"/>
            <a:ext cx="1984014" cy="13226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24">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1">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2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 grpId="0" build="p"/>
      <p:bldP spid="420" grpId="0" build="p"/>
      <p:bldP spid="421" grpId="0" build="p"/>
      <p:bldP spid="422" grpId="0" build="p"/>
      <p:bldP spid="423" grpId="0" build="p"/>
      <p:bldP spid="42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01B19A4-E0A1-C978-C604-C0A7647FD512}"/>
                  </a:ext>
                </a:extLst>
              </p14:cNvPr>
              <p14:cNvContentPartPr/>
              <p14:nvPr/>
            </p14:nvContentPartPr>
            <p14:xfrm>
              <a:off x="1529411" y="1155338"/>
              <a:ext cx="360" cy="360"/>
            </p14:xfrm>
          </p:contentPart>
        </mc:Choice>
        <mc:Fallback xmlns="">
          <p:pic>
            <p:nvPicPr>
              <p:cNvPr id="3" name="Ink 2">
                <a:extLst>
                  <a:ext uri="{FF2B5EF4-FFF2-40B4-BE49-F238E27FC236}">
                    <a16:creationId xmlns:a16="http://schemas.microsoft.com/office/drawing/2014/main" id="{201B19A4-E0A1-C978-C604-C0A7647FD512}"/>
                  </a:ext>
                </a:extLst>
              </p:cNvPr>
              <p:cNvPicPr/>
              <p:nvPr/>
            </p:nvPicPr>
            <p:blipFill>
              <a:blip r:embed="rId4"/>
              <a:stretch>
                <a:fillRect/>
              </a:stretch>
            </p:blipFill>
            <p:spPr>
              <a:xfrm>
                <a:off x="1523291" y="1149218"/>
                <a:ext cx="12600" cy="12600"/>
              </a:xfrm>
              <a:prstGeom prst="rect">
                <a:avLst/>
              </a:prstGeom>
            </p:spPr>
          </p:pic>
        </mc:Fallback>
      </mc:AlternateContent>
      <p:pic>
        <p:nvPicPr>
          <p:cNvPr id="4" name="Picture 3" descr="A screen shot of a data security roadmap&#10;&#10;Description automatically generated">
            <a:extLst>
              <a:ext uri="{FF2B5EF4-FFF2-40B4-BE49-F238E27FC236}">
                <a16:creationId xmlns:a16="http://schemas.microsoft.com/office/drawing/2014/main" id="{1B717AB2-BB5A-63DC-CA7C-31F5F17B5F0A}"/>
              </a:ext>
            </a:extLst>
          </p:cNvPr>
          <p:cNvPicPr>
            <a:picLocks noChangeAspect="1"/>
          </p:cNvPicPr>
          <p:nvPr/>
        </p:nvPicPr>
        <p:blipFill>
          <a:blip r:embed="rId5"/>
          <a:stretch>
            <a:fillRect/>
          </a:stretch>
        </p:blipFill>
        <p:spPr>
          <a:xfrm>
            <a:off x="1837113" y="-13643"/>
            <a:ext cx="5610011" cy="5241569"/>
          </a:xfrm>
          <a:prstGeom prst="rect">
            <a:avLst/>
          </a:prstGeom>
        </p:spPr>
      </p:pic>
      <p:pic>
        <p:nvPicPr>
          <p:cNvPr id="5" name="Picture 4" descr="A blue and black gradient&#10;&#10;Description automatically generated">
            <a:extLst>
              <a:ext uri="{FF2B5EF4-FFF2-40B4-BE49-F238E27FC236}">
                <a16:creationId xmlns:a16="http://schemas.microsoft.com/office/drawing/2014/main" id="{6E2761CF-61E4-A7B3-EEA4-F47C3DFE7F4C}"/>
              </a:ext>
            </a:extLst>
          </p:cNvPr>
          <p:cNvPicPr>
            <a:picLocks noChangeAspect="1"/>
          </p:cNvPicPr>
          <p:nvPr/>
        </p:nvPicPr>
        <p:blipFill>
          <a:blip r:embed="rId6"/>
          <a:stretch>
            <a:fillRect/>
          </a:stretch>
        </p:blipFill>
        <p:spPr>
          <a:xfrm>
            <a:off x="1762300" y="-215295"/>
            <a:ext cx="6018414" cy="2624887"/>
          </a:xfrm>
          <a:prstGeom prst="rect">
            <a:avLst/>
          </a:prstGeom>
        </p:spPr>
      </p:pic>
    </p:spTree>
    <p:extLst>
      <p:ext uri="{BB962C8B-B14F-4D97-AF65-F5344CB8AC3E}">
        <p14:creationId xmlns:p14="http://schemas.microsoft.com/office/powerpoint/2010/main" val="2477571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pic>
        <p:nvPicPr>
          <p:cNvPr id="3" name="Picture 2" descr="A close up of a computer chip&#10;&#10;Description automatically generated">
            <a:extLst>
              <a:ext uri="{FF2B5EF4-FFF2-40B4-BE49-F238E27FC236}">
                <a16:creationId xmlns:a16="http://schemas.microsoft.com/office/drawing/2014/main" id="{2C6EEA04-1B41-5F5B-6D6F-F9BB80C0F992}"/>
              </a:ext>
            </a:extLst>
          </p:cNvPr>
          <p:cNvPicPr>
            <a:picLocks noChangeAspect="1"/>
          </p:cNvPicPr>
          <p:nvPr/>
        </p:nvPicPr>
        <p:blipFill>
          <a:blip r:embed="rId3"/>
          <a:stretch>
            <a:fillRect/>
          </a:stretch>
        </p:blipFill>
        <p:spPr>
          <a:xfrm>
            <a:off x="0" y="1038052"/>
            <a:ext cx="9144000" cy="32004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01B19A4-E0A1-C978-C604-C0A7647FD512}"/>
                  </a:ext>
                </a:extLst>
              </p14:cNvPr>
              <p14:cNvContentPartPr/>
              <p14:nvPr/>
            </p14:nvContentPartPr>
            <p14:xfrm>
              <a:off x="1529411" y="1155338"/>
              <a:ext cx="360" cy="360"/>
            </p14:xfrm>
          </p:contentPart>
        </mc:Choice>
        <mc:Fallback xmlns="">
          <p:pic>
            <p:nvPicPr>
              <p:cNvPr id="3" name="Ink 2">
                <a:extLst>
                  <a:ext uri="{FF2B5EF4-FFF2-40B4-BE49-F238E27FC236}">
                    <a16:creationId xmlns:a16="http://schemas.microsoft.com/office/drawing/2014/main" id="{201B19A4-E0A1-C978-C604-C0A7647FD512}"/>
                  </a:ext>
                </a:extLst>
              </p:cNvPr>
              <p:cNvPicPr/>
              <p:nvPr/>
            </p:nvPicPr>
            <p:blipFill>
              <a:blip r:embed="rId4"/>
              <a:stretch>
                <a:fillRect/>
              </a:stretch>
            </p:blipFill>
            <p:spPr>
              <a:xfrm>
                <a:off x="1523291" y="1149218"/>
                <a:ext cx="12600" cy="12600"/>
              </a:xfrm>
              <a:prstGeom prst="rect">
                <a:avLst/>
              </a:prstGeom>
            </p:spPr>
          </p:pic>
        </mc:Fallback>
      </mc:AlternateContent>
      <p:pic>
        <p:nvPicPr>
          <p:cNvPr id="4" name="Picture 3" descr="A screen shot of a data security roadmap&#10;&#10;Description automatically generated">
            <a:extLst>
              <a:ext uri="{FF2B5EF4-FFF2-40B4-BE49-F238E27FC236}">
                <a16:creationId xmlns:a16="http://schemas.microsoft.com/office/drawing/2014/main" id="{1B717AB2-BB5A-63DC-CA7C-31F5F17B5F0A}"/>
              </a:ext>
            </a:extLst>
          </p:cNvPr>
          <p:cNvPicPr>
            <a:picLocks noChangeAspect="1"/>
          </p:cNvPicPr>
          <p:nvPr/>
        </p:nvPicPr>
        <p:blipFill>
          <a:blip r:embed="rId5"/>
          <a:stretch>
            <a:fillRect/>
          </a:stretch>
        </p:blipFill>
        <p:spPr>
          <a:xfrm>
            <a:off x="1837113" y="-13643"/>
            <a:ext cx="5610011" cy="5241569"/>
          </a:xfrm>
          <a:prstGeom prst="rect">
            <a:avLst/>
          </a:prstGeom>
        </p:spPr>
      </p:pic>
      <p:pic>
        <p:nvPicPr>
          <p:cNvPr id="6" name="Picture 5" descr="A blue and white gradient&#10;&#10;Description automatically generated">
            <a:extLst>
              <a:ext uri="{FF2B5EF4-FFF2-40B4-BE49-F238E27FC236}">
                <a16:creationId xmlns:a16="http://schemas.microsoft.com/office/drawing/2014/main" id="{BB670E41-70E6-74DF-AC3B-1827BDD2F389}"/>
              </a:ext>
            </a:extLst>
          </p:cNvPr>
          <p:cNvPicPr>
            <a:picLocks noChangeAspect="1"/>
          </p:cNvPicPr>
          <p:nvPr/>
        </p:nvPicPr>
        <p:blipFill>
          <a:blip r:embed="rId6"/>
          <a:stretch>
            <a:fillRect/>
          </a:stretch>
        </p:blipFill>
        <p:spPr>
          <a:xfrm>
            <a:off x="1634711" y="2466007"/>
            <a:ext cx="5874578" cy="2820108"/>
          </a:xfrm>
          <a:prstGeom prst="rect">
            <a:avLst/>
          </a:prstGeom>
        </p:spPr>
      </p:pic>
    </p:spTree>
    <p:extLst>
      <p:ext uri="{BB962C8B-B14F-4D97-AF65-F5344CB8AC3E}">
        <p14:creationId xmlns:p14="http://schemas.microsoft.com/office/powerpoint/2010/main" val="707273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pic>
        <p:nvPicPr>
          <p:cNvPr id="508" name="Google Shape;508;p47"/>
          <p:cNvPicPr preferRelativeResize="0"/>
          <p:nvPr/>
        </p:nvPicPr>
        <p:blipFill rotWithShape="1">
          <a:blip r:embed="rId3">
            <a:alphaModFix amt="80000"/>
          </a:blip>
          <a:srcRect l="29937" t="7914" r="14324" b="8689"/>
          <a:stretch/>
        </p:blipFill>
        <p:spPr>
          <a:xfrm rot="-5400014">
            <a:off x="6575801" y="-1231797"/>
            <a:ext cx="2220900" cy="3810698"/>
          </a:xfrm>
          <a:prstGeom prst="rect">
            <a:avLst/>
          </a:prstGeom>
          <a:noFill/>
          <a:ln>
            <a:noFill/>
          </a:ln>
        </p:spPr>
      </p:pic>
      <p:pic>
        <p:nvPicPr>
          <p:cNvPr id="509" name="Google Shape;509;p47"/>
          <p:cNvPicPr preferRelativeResize="0"/>
          <p:nvPr/>
        </p:nvPicPr>
        <p:blipFill rotWithShape="1">
          <a:blip r:embed="rId3">
            <a:alphaModFix amt="80000"/>
          </a:blip>
          <a:srcRect l="29937" t="7914" r="14324" b="8689"/>
          <a:stretch/>
        </p:blipFill>
        <p:spPr>
          <a:xfrm rot="10799986">
            <a:off x="-397224" y="-314622"/>
            <a:ext cx="2220900" cy="3810698"/>
          </a:xfrm>
          <a:prstGeom prst="rect">
            <a:avLst/>
          </a:prstGeom>
          <a:noFill/>
          <a:ln>
            <a:noFill/>
          </a:ln>
        </p:spPr>
      </p:pic>
      <p:pic>
        <p:nvPicPr>
          <p:cNvPr id="11" name="Picture Placeholder 10" descr="A group of people walking down a street in a city&#10;&#10;Description automatically generated">
            <a:extLst>
              <a:ext uri="{FF2B5EF4-FFF2-40B4-BE49-F238E27FC236}">
                <a16:creationId xmlns:a16="http://schemas.microsoft.com/office/drawing/2014/main" id="{17EEA032-83F3-9519-B8E2-6E1649D53227}"/>
              </a:ext>
            </a:extLst>
          </p:cNvPr>
          <p:cNvPicPr>
            <a:picLocks noGrp="1" noChangeAspect="1"/>
          </p:cNvPicPr>
          <p:nvPr>
            <p:ph type="pic" idx="2"/>
          </p:nvPr>
        </p:nvPicPr>
        <p:blipFill>
          <a:blip r:embed="rId4"/>
          <a:srcRect t="21875" b="21875"/>
          <a:stretch>
            <a:fillRect/>
          </a:stretch>
        </p:blipFill>
        <p:spPr>
          <a:xfrm>
            <a:off x="1" y="0"/>
            <a:ext cx="9144000" cy="5143500"/>
          </a:xfrm>
        </p:spPr>
      </p:pic>
      <p:pic>
        <p:nvPicPr>
          <p:cNvPr id="14" name="Picture 13">
            <a:extLst>
              <a:ext uri="{FF2B5EF4-FFF2-40B4-BE49-F238E27FC236}">
                <a16:creationId xmlns:a16="http://schemas.microsoft.com/office/drawing/2014/main" id="{90F77128-421E-1B83-A7BD-5E338D855F74}"/>
              </a:ext>
            </a:extLst>
          </p:cNvPr>
          <p:cNvPicPr>
            <a:picLocks noChangeAspect="1"/>
          </p:cNvPicPr>
          <p:nvPr/>
        </p:nvPicPr>
        <p:blipFill>
          <a:blip r:embed="rId5"/>
          <a:stretch>
            <a:fillRect/>
          </a:stretch>
        </p:blipFill>
        <p:spPr>
          <a:xfrm>
            <a:off x="921696" y="1858586"/>
            <a:ext cx="7483488" cy="480102"/>
          </a:xfrm>
          <a:prstGeom prst="rect">
            <a:avLst/>
          </a:prstGeom>
        </p:spPr>
      </p:pic>
      <p:sp>
        <p:nvSpPr>
          <p:cNvPr id="15" name="TextBox 14">
            <a:extLst>
              <a:ext uri="{FF2B5EF4-FFF2-40B4-BE49-F238E27FC236}">
                <a16:creationId xmlns:a16="http://schemas.microsoft.com/office/drawing/2014/main" id="{B5FEFCC9-0A7F-6F95-F781-69CFE67F442E}"/>
              </a:ext>
            </a:extLst>
          </p:cNvPr>
          <p:cNvSpPr txBox="1"/>
          <p:nvPr/>
        </p:nvSpPr>
        <p:spPr>
          <a:xfrm>
            <a:off x="2119424" y="2575539"/>
            <a:ext cx="4905151" cy="400110"/>
          </a:xfrm>
          <a:prstGeom prst="rect">
            <a:avLst/>
          </a:prstGeom>
          <a:solidFill>
            <a:schemeClr val="tx1"/>
          </a:solidFill>
        </p:spPr>
        <p:txBody>
          <a:bodyPr wrap="square" rtlCol="0">
            <a:spAutoFit/>
          </a:bodyPr>
          <a:lstStyle/>
          <a:p>
            <a:r>
              <a:rPr lang="en-IE" sz="2000" b="1" dirty="0"/>
              <a:t>How well are we prepared to protect it?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48"/>
          <p:cNvSpPr txBox="1">
            <a:spLocks noGrp="1"/>
          </p:cNvSpPr>
          <p:nvPr>
            <p:ph type="title"/>
          </p:nvPr>
        </p:nvSpPr>
        <p:spPr>
          <a:xfrm>
            <a:off x="720000" y="7596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 You!</a:t>
            </a:r>
            <a:endParaRPr dirty="0"/>
          </a:p>
        </p:txBody>
      </p:sp>
      <p:pic>
        <p:nvPicPr>
          <p:cNvPr id="3" name="Picture 2" descr="A group of women sitting in a room&#10;&#10;Description automatically generated">
            <a:extLst>
              <a:ext uri="{FF2B5EF4-FFF2-40B4-BE49-F238E27FC236}">
                <a16:creationId xmlns:a16="http://schemas.microsoft.com/office/drawing/2014/main" id="{34631E29-B651-3370-D855-EE1379969EC6}"/>
              </a:ext>
            </a:extLst>
          </p:cNvPr>
          <p:cNvPicPr>
            <a:picLocks noChangeAspect="1"/>
          </p:cNvPicPr>
          <p:nvPr/>
        </p:nvPicPr>
        <p:blipFill>
          <a:blip r:embed="rId3"/>
          <a:stretch>
            <a:fillRect/>
          </a:stretch>
        </p:blipFill>
        <p:spPr>
          <a:xfrm>
            <a:off x="802351" y="867130"/>
            <a:ext cx="2892763" cy="1167175"/>
          </a:xfrm>
          <a:prstGeom prst="rect">
            <a:avLst/>
          </a:prstGeom>
        </p:spPr>
      </p:pic>
      <p:pic>
        <p:nvPicPr>
          <p:cNvPr id="5" name="Picture 4" descr="A collage of women's faces&#10;&#10;Description automatically generated">
            <a:extLst>
              <a:ext uri="{FF2B5EF4-FFF2-40B4-BE49-F238E27FC236}">
                <a16:creationId xmlns:a16="http://schemas.microsoft.com/office/drawing/2014/main" id="{FCD62ACE-AA14-B8E0-60E6-43FA31F25A4A}"/>
              </a:ext>
            </a:extLst>
          </p:cNvPr>
          <p:cNvPicPr>
            <a:picLocks noChangeAspect="1"/>
          </p:cNvPicPr>
          <p:nvPr/>
        </p:nvPicPr>
        <p:blipFill>
          <a:blip r:embed="rId4"/>
          <a:stretch>
            <a:fillRect/>
          </a:stretch>
        </p:blipFill>
        <p:spPr>
          <a:xfrm>
            <a:off x="3903622" y="867130"/>
            <a:ext cx="4902915" cy="3677187"/>
          </a:xfrm>
          <a:prstGeom prst="rect">
            <a:avLst/>
          </a:prstGeom>
        </p:spPr>
      </p:pic>
      <p:pic>
        <p:nvPicPr>
          <p:cNvPr id="7" name="Picture 6" descr="A screenshot of a group of women&#10;&#10;Description automatically generated">
            <a:extLst>
              <a:ext uri="{FF2B5EF4-FFF2-40B4-BE49-F238E27FC236}">
                <a16:creationId xmlns:a16="http://schemas.microsoft.com/office/drawing/2014/main" id="{49FD3BDE-BF35-4B5A-6BE8-04B86B8AFEFB}"/>
              </a:ext>
            </a:extLst>
          </p:cNvPr>
          <p:cNvPicPr>
            <a:picLocks noChangeAspect="1"/>
          </p:cNvPicPr>
          <p:nvPr/>
        </p:nvPicPr>
        <p:blipFill>
          <a:blip r:embed="rId5"/>
          <a:stretch>
            <a:fillRect/>
          </a:stretch>
        </p:blipFill>
        <p:spPr>
          <a:xfrm>
            <a:off x="802351" y="2146835"/>
            <a:ext cx="2885140" cy="2859147"/>
          </a:xfrm>
          <a:prstGeom prst="rect">
            <a:avLst/>
          </a:prstGeom>
        </p:spPr>
      </p:pic>
      <p:sp>
        <p:nvSpPr>
          <p:cNvPr id="8" name="TextBox 7">
            <a:extLst>
              <a:ext uri="{FF2B5EF4-FFF2-40B4-BE49-F238E27FC236}">
                <a16:creationId xmlns:a16="http://schemas.microsoft.com/office/drawing/2014/main" id="{137E3045-45BD-4303-7F91-7F0F01DEEE15}"/>
              </a:ext>
            </a:extLst>
          </p:cNvPr>
          <p:cNvSpPr txBox="1"/>
          <p:nvPr/>
        </p:nvSpPr>
        <p:spPr>
          <a:xfrm>
            <a:off x="4572000" y="4605872"/>
            <a:ext cx="3566160" cy="461665"/>
          </a:xfrm>
          <a:prstGeom prst="rect">
            <a:avLst/>
          </a:prstGeom>
          <a:noFill/>
        </p:spPr>
        <p:txBody>
          <a:bodyPr wrap="square" rtlCol="0">
            <a:spAutoFit/>
          </a:bodyPr>
          <a:lstStyle/>
          <a:p>
            <a:pPr algn="ctr"/>
            <a:r>
              <a:rPr lang="en-IE" sz="1200" dirty="0">
                <a:solidFill>
                  <a:schemeClr val="tx1"/>
                </a:solidFill>
              </a:rPr>
              <a:t>E-mail: </a:t>
            </a:r>
            <a:r>
              <a:rPr lang="en-IE" sz="1200" dirty="0">
                <a:solidFill>
                  <a:schemeClr val="tx1"/>
                </a:solidFill>
                <a:hlinkClick r:id="rId6"/>
              </a:rPr>
              <a:t>agatacrowley85@gmail.com</a:t>
            </a:r>
            <a:endParaRPr lang="en-IE" sz="1200" dirty="0">
              <a:solidFill>
                <a:schemeClr val="tx1"/>
              </a:solidFill>
            </a:endParaRPr>
          </a:p>
          <a:p>
            <a:pPr algn="ctr"/>
            <a:r>
              <a:rPr lang="en-IE" sz="1200" dirty="0">
                <a:solidFill>
                  <a:schemeClr val="tx1"/>
                </a:solidFill>
              </a:rPr>
              <a:t>M: 085 2067696</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5" name="Picture 4" descr="A group of people wearing graduation gowns and caps walking down a hallway&#10;&#10;Description automatically generated">
            <a:extLst>
              <a:ext uri="{FF2B5EF4-FFF2-40B4-BE49-F238E27FC236}">
                <a16:creationId xmlns:a16="http://schemas.microsoft.com/office/drawing/2014/main" id="{9DDB835E-6A4B-003B-4F66-EA8133382480}"/>
              </a:ext>
            </a:extLst>
          </p:cNvPr>
          <p:cNvPicPr>
            <a:picLocks noChangeAspect="1"/>
          </p:cNvPicPr>
          <p:nvPr/>
        </p:nvPicPr>
        <p:blipFill>
          <a:blip r:embed="rId3"/>
          <a:stretch>
            <a:fillRect/>
          </a:stretch>
        </p:blipFill>
        <p:spPr>
          <a:xfrm>
            <a:off x="2237443" y="148682"/>
            <a:ext cx="2362665" cy="1575110"/>
          </a:xfrm>
          <a:prstGeom prst="rect">
            <a:avLst/>
          </a:prstGeom>
        </p:spPr>
      </p:pic>
      <p:pic>
        <p:nvPicPr>
          <p:cNvPr id="7" name="Picture 6" descr="Two women taking a selfie&#10;&#10;Description automatically generated">
            <a:extLst>
              <a:ext uri="{FF2B5EF4-FFF2-40B4-BE49-F238E27FC236}">
                <a16:creationId xmlns:a16="http://schemas.microsoft.com/office/drawing/2014/main" id="{D3104B0D-0DE2-138D-CD31-DE1701C62047}"/>
              </a:ext>
            </a:extLst>
          </p:cNvPr>
          <p:cNvPicPr>
            <a:picLocks noChangeAspect="1"/>
          </p:cNvPicPr>
          <p:nvPr/>
        </p:nvPicPr>
        <p:blipFill>
          <a:blip r:embed="rId4"/>
          <a:stretch>
            <a:fillRect/>
          </a:stretch>
        </p:blipFill>
        <p:spPr>
          <a:xfrm>
            <a:off x="4894581" y="2402298"/>
            <a:ext cx="1899946" cy="2533261"/>
          </a:xfrm>
          <a:prstGeom prst="rect">
            <a:avLst/>
          </a:prstGeom>
        </p:spPr>
      </p:pic>
      <p:pic>
        <p:nvPicPr>
          <p:cNvPr id="9" name="Picture 8" descr="A group of people posing for a selfie&#10;&#10;Description automatically generated">
            <a:extLst>
              <a:ext uri="{FF2B5EF4-FFF2-40B4-BE49-F238E27FC236}">
                <a16:creationId xmlns:a16="http://schemas.microsoft.com/office/drawing/2014/main" id="{4AA5E606-4B64-C690-2FBA-98AC5ED57920}"/>
              </a:ext>
            </a:extLst>
          </p:cNvPr>
          <p:cNvPicPr>
            <a:picLocks noChangeAspect="1"/>
          </p:cNvPicPr>
          <p:nvPr/>
        </p:nvPicPr>
        <p:blipFill>
          <a:blip r:embed="rId5"/>
          <a:stretch>
            <a:fillRect/>
          </a:stretch>
        </p:blipFill>
        <p:spPr>
          <a:xfrm>
            <a:off x="2469327" y="1981669"/>
            <a:ext cx="2244540" cy="2996169"/>
          </a:xfrm>
          <a:prstGeom prst="rect">
            <a:avLst/>
          </a:prstGeom>
        </p:spPr>
      </p:pic>
      <p:pic>
        <p:nvPicPr>
          <p:cNvPr id="13" name="Picture 12" descr="Two people lying on a blanket&#10;&#10;Description automatically generated">
            <a:extLst>
              <a:ext uri="{FF2B5EF4-FFF2-40B4-BE49-F238E27FC236}">
                <a16:creationId xmlns:a16="http://schemas.microsoft.com/office/drawing/2014/main" id="{94FF8829-2659-5353-1759-D10EFC0511E4}"/>
              </a:ext>
            </a:extLst>
          </p:cNvPr>
          <p:cNvPicPr>
            <a:picLocks noChangeAspect="1"/>
          </p:cNvPicPr>
          <p:nvPr/>
        </p:nvPicPr>
        <p:blipFill>
          <a:blip r:embed="rId6"/>
          <a:stretch>
            <a:fillRect/>
          </a:stretch>
        </p:blipFill>
        <p:spPr>
          <a:xfrm rot="16200000">
            <a:off x="7434477" y="622999"/>
            <a:ext cx="1749038" cy="1311779"/>
          </a:xfrm>
          <a:prstGeom prst="rect">
            <a:avLst/>
          </a:prstGeom>
        </p:spPr>
      </p:pic>
      <p:pic>
        <p:nvPicPr>
          <p:cNvPr id="15" name="Picture 14" descr="A group of women smiling and taking a selfie&#10;&#10;Description automatically generated">
            <a:extLst>
              <a:ext uri="{FF2B5EF4-FFF2-40B4-BE49-F238E27FC236}">
                <a16:creationId xmlns:a16="http://schemas.microsoft.com/office/drawing/2014/main" id="{E2B20641-225F-CF24-5623-9FA6973EE63B}"/>
              </a:ext>
            </a:extLst>
          </p:cNvPr>
          <p:cNvPicPr>
            <a:picLocks noChangeAspect="1"/>
          </p:cNvPicPr>
          <p:nvPr/>
        </p:nvPicPr>
        <p:blipFill>
          <a:blip r:embed="rId7"/>
          <a:stretch>
            <a:fillRect/>
          </a:stretch>
        </p:blipFill>
        <p:spPr>
          <a:xfrm>
            <a:off x="4808904" y="162429"/>
            <a:ext cx="2635405" cy="1976554"/>
          </a:xfrm>
          <a:prstGeom prst="rect">
            <a:avLst/>
          </a:prstGeom>
        </p:spPr>
      </p:pic>
      <p:pic>
        <p:nvPicPr>
          <p:cNvPr id="17" name="Picture 16" descr="A person wearing a protective mask&#10;&#10;Description automatically generated">
            <a:extLst>
              <a:ext uri="{FF2B5EF4-FFF2-40B4-BE49-F238E27FC236}">
                <a16:creationId xmlns:a16="http://schemas.microsoft.com/office/drawing/2014/main" id="{692D5142-75B2-24A1-98DE-D778CC663146}"/>
              </a:ext>
            </a:extLst>
          </p:cNvPr>
          <p:cNvPicPr>
            <a:picLocks noChangeAspect="1"/>
          </p:cNvPicPr>
          <p:nvPr/>
        </p:nvPicPr>
        <p:blipFill>
          <a:blip r:embed="rId8"/>
          <a:stretch>
            <a:fillRect/>
          </a:stretch>
        </p:blipFill>
        <p:spPr>
          <a:xfrm>
            <a:off x="7064941" y="2399380"/>
            <a:ext cx="1899945" cy="2536179"/>
          </a:xfrm>
          <a:prstGeom prst="rect">
            <a:avLst/>
          </a:prstGeom>
        </p:spPr>
      </p:pic>
      <p:pic>
        <p:nvPicPr>
          <p:cNvPr id="19" name="Picture 18" descr="A person riding a bicycle on a road&#10;&#10;Description automatically generated">
            <a:extLst>
              <a:ext uri="{FF2B5EF4-FFF2-40B4-BE49-F238E27FC236}">
                <a16:creationId xmlns:a16="http://schemas.microsoft.com/office/drawing/2014/main" id="{AB755409-54B6-C640-FD2A-23C052BFDD4D}"/>
              </a:ext>
            </a:extLst>
          </p:cNvPr>
          <p:cNvPicPr>
            <a:picLocks noChangeAspect="1"/>
          </p:cNvPicPr>
          <p:nvPr/>
        </p:nvPicPr>
        <p:blipFill>
          <a:blip r:embed="rId9"/>
          <a:stretch>
            <a:fillRect/>
          </a:stretch>
        </p:blipFill>
        <p:spPr>
          <a:xfrm>
            <a:off x="148443" y="334799"/>
            <a:ext cx="1953793" cy="2236951"/>
          </a:xfrm>
          <a:prstGeom prst="rect">
            <a:avLst/>
          </a:prstGeom>
        </p:spPr>
      </p:pic>
      <p:pic>
        <p:nvPicPr>
          <p:cNvPr id="21" name="Picture 20" descr="A couple of women smiling at the camera&#10;&#10;Description automatically generated">
            <a:extLst>
              <a:ext uri="{FF2B5EF4-FFF2-40B4-BE49-F238E27FC236}">
                <a16:creationId xmlns:a16="http://schemas.microsoft.com/office/drawing/2014/main" id="{AB20938D-B717-C114-1945-55046E0D4FD0}"/>
              </a:ext>
            </a:extLst>
          </p:cNvPr>
          <p:cNvPicPr>
            <a:picLocks noChangeAspect="1"/>
          </p:cNvPicPr>
          <p:nvPr/>
        </p:nvPicPr>
        <p:blipFill>
          <a:blip r:embed="rId10"/>
          <a:stretch>
            <a:fillRect/>
          </a:stretch>
        </p:blipFill>
        <p:spPr>
          <a:xfrm>
            <a:off x="102936" y="2937329"/>
            <a:ext cx="2226907" cy="202807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4"/>
          <p:cNvSpPr txBox="1">
            <a:spLocks noGrp="1"/>
          </p:cNvSpPr>
          <p:nvPr>
            <p:ph type="title"/>
          </p:nvPr>
        </p:nvSpPr>
        <p:spPr>
          <a:xfrm>
            <a:off x="838203" y="4452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Data Security Landscape</a:t>
            </a:r>
            <a:endParaRPr sz="2800" dirty="0"/>
          </a:p>
        </p:txBody>
      </p:sp>
      <p:pic>
        <p:nvPicPr>
          <p:cNvPr id="27" name="Picture 26" descr="A screenshot of a computer&#10;&#10;Description automatically generated">
            <a:extLst>
              <a:ext uri="{FF2B5EF4-FFF2-40B4-BE49-F238E27FC236}">
                <a16:creationId xmlns:a16="http://schemas.microsoft.com/office/drawing/2014/main" id="{6A6721B6-D18D-B80E-780B-ABD27AA704AF}"/>
              </a:ext>
            </a:extLst>
          </p:cNvPr>
          <p:cNvPicPr>
            <a:picLocks noChangeAspect="1"/>
          </p:cNvPicPr>
          <p:nvPr/>
        </p:nvPicPr>
        <p:blipFill>
          <a:blip r:embed="rId3"/>
          <a:stretch>
            <a:fillRect/>
          </a:stretch>
        </p:blipFill>
        <p:spPr>
          <a:xfrm>
            <a:off x="5474619" y="1549405"/>
            <a:ext cx="3455083" cy="2004740"/>
          </a:xfrm>
          <a:prstGeom prst="rect">
            <a:avLst/>
          </a:prstGeom>
        </p:spPr>
      </p:pic>
      <p:pic>
        <p:nvPicPr>
          <p:cNvPr id="37" name="Picture 36" descr="A screenshot of a web page&#10;&#10;Description automatically generated">
            <a:extLst>
              <a:ext uri="{FF2B5EF4-FFF2-40B4-BE49-F238E27FC236}">
                <a16:creationId xmlns:a16="http://schemas.microsoft.com/office/drawing/2014/main" id="{30AFEBD4-DD1F-78D6-6570-2113BD144237}"/>
              </a:ext>
            </a:extLst>
          </p:cNvPr>
          <p:cNvPicPr>
            <a:picLocks noChangeAspect="1"/>
          </p:cNvPicPr>
          <p:nvPr/>
        </p:nvPicPr>
        <p:blipFill>
          <a:blip r:embed="rId4"/>
          <a:stretch>
            <a:fillRect/>
          </a:stretch>
        </p:blipFill>
        <p:spPr>
          <a:xfrm>
            <a:off x="165257" y="2682114"/>
            <a:ext cx="5088574" cy="1006974"/>
          </a:xfrm>
          <a:prstGeom prst="rect">
            <a:avLst/>
          </a:prstGeom>
        </p:spPr>
      </p:pic>
      <p:pic>
        <p:nvPicPr>
          <p:cNvPr id="39" name="Picture 38">
            <a:extLst>
              <a:ext uri="{FF2B5EF4-FFF2-40B4-BE49-F238E27FC236}">
                <a16:creationId xmlns:a16="http://schemas.microsoft.com/office/drawing/2014/main" id="{DFAF618F-AB64-A9C2-0CE6-6CAE4DD85B41}"/>
              </a:ext>
            </a:extLst>
          </p:cNvPr>
          <p:cNvPicPr>
            <a:picLocks noChangeAspect="1"/>
          </p:cNvPicPr>
          <p:nvPr/>
        </p:nvPicPr>
        <p:blipFill>
          <a:blip r:embed="rId5"/>
          <a:stretch>
            <a:fillRect/>
          </a:stretch>
        </p:blipFill>
        <p:spPr>
          <a:xfrm>
            <a:off x="338723" y="739969"/>
            <a:ext cx="8466554" cy="769687"/>
          </a:xfrm>
          <a:prstGeom prst="rect">
            <a:avLst/>
          </a:prstGeom>
        </p:spPr>
      </p:pic>
      <p:pic>
        <p:nvPicPr>
          <p:cNvPr id="41" name="Picture 40" descr="A close-up of a white background&#10;&#10;Description automatically generated">
            <a:extLst>
              <a:ext uri="{FF2B5EF4-FFF2-40B4-BE49-F238E27FC236}">
                <a16:creationId xmlns:a16="http://schemas.microsoft.com/office/drawing/2014/main" id="{C87ECBFA-4579-F64D-143A-97F32BA20A27}"/>
              </a:ext>
            </a:extLst>
          </p:cNvPr>
          <p:cNvPicPr>
            <a:picLocks noChangeAspect="1"/>
          </p:cNvPicPr>
          <p:nvPr/>
        </p:nvPicPr>
        <p:blipFill>
          <a:blip r:embed="rId6"/>
          <a:stretch>
            <a:fillRect/>
          </a:stretch>
        </p:blipFill>
        <p:spPr>
          <a:xfrm>
            <a:off x="165257" y="1622214"/>
            <a:ext cx="5223667" cy="1006644"/>
          </a:xfrm>
          <a:prstGeom prst="rect">
            <a:avLst/>
          </a:prstGeom>
        </p:spPr>
      </p:pic>
      <p:pic>
        <p:nvPicPr>
          <p:cNvPr id="43" name="Picture 42" descr="A close-up of a document&#10;&#10;Description automatically generated">
            <a:extLst>
              <a:ext uri="{FF2B5EF4-FFF2-40B4-BE49-F238E27FC236}">
                <a16:creationId xmlns:a16="http://schemas.microsoft.com/office/drawing/2014/main" id="{6A92F713-7640-4984-753B-C477E9047060}"/>
              </a:ext>
            </a:extLst>
          </p:cNvPr>
          <p:cNvPicPr>
            <a:picLocks noChangeAspect="1"/>
          </p:cNvPicPr>
          <p:nvPr/>
        </p:nvPicPr>
        <p:blipFill>
          <a:blip r:embed="rId7"/>
          <a:stretch>
            <a:fillRect/>
          </a:stretch>
        </p:blipFill>
        <p:spPr>
          <a:xfrm>
            <a:off x="5016706" y="3633845"/>
            <a:ext cx="3912996" cy="1439466"/>
          </a:xfrm>
          <a:prstGeom prst="rect">
            <a:avLst/>
          </a:prstGeom>
        </p:spPr>
      </p:pic>
      <p:pic>
        <p:nvPicPr>
          <p:cNvPr id="45" name="Picture 44" descr="A close-up of a sign&#10;&#10;Description automatically generated">
            <a:extLst>
              <a:ext uri="{FF2B5EF4-FFF2-40B4-BE49-F238E27FC236}">
                <a16:creationId xmlns:a16="http://schemas.microsoft.com/office/drawing/2014/main" id="{0D07718D-3FB7-537A-E479-8BA4E17A5094}"/>
              </a:ext>
            </a:extLst>
          </p:cNvPr>
          <p:cNvPicPr>
            <a:picLocks noChangeAspect="1"/>
          </p:cNvPicPr>
          <p:nvPr/>
        </p:nvPicPr>
        <p:blipFill>
          <a:blip r:embed="rId8"/>
          <a:stretch>
            <a:fillRect/>
          </a:stretch>
        </p:blipFill>
        <p:spPr>
          <a:xfrm>
            <a:off x="1625195" y="3707774"/>
            <a:ext cx="3249442" cy="13883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5"/>
          <p:cNvSpPr txBox="1">
            <a:spLocks noGrp="1"/>
          </p:cNvSpPr>
          <p:nvPr>
            <p:ph type="title"/>
          </p:nvPr>
        </p:nvSpPr>
        <p:spPr>
          <a:xfrm>
            <a:off x="1307296" y="1821366"/>
            <a:ext cx="5123239" cy="205323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9600" dirty="0"/>
              <a:t>DATA</a:t>
            </a:r>
            <a:endParaRPr sz="9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6"/>
          <p:cNvSpPr txBox="1">
            <a:spLocks noGrp="1"/>
          </p:cNvSpPr>
          <p:nvPr>
            <p:ph type="title"/>
          </p:nvPr>
        </p:nvSpPr>
        <p:spPr>
          <a:xfrm>
            <a:off x="-1354126" y="418440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Why?</a:t>
            </a:r>
            <a:endParaRPr dirty="0"/>
          </a:p>
        </p:txBody>
      </p:sp>
      <p:pic>
        <p:nvPicPr>
          <p:cNvPr id="9" name="Picture 8" descr="A close-up of a computer screen&#10;&#10;Description automatically generated">
            <a:extLst>
              <a:ext uri="{FF2B5EF4-FFF2-40B4-BE49-F238E27FC236}">
                <a16:creationId xmlns:a16="http://schemas.microsoft.com/office/drawing/2014/main" id="{7904DA67-251D-2749-972B-EBA178D9DF38}"/>
              </a:ext>
            </a:extLst>
          </p:cNvPr>
          <p:cNvPicPr>
            <a:picLocks noChangeAspect="1"/>
          </p:cNvPicPr>
          <p:nvPr/>
        </p:nvPicPr>
        <p:blipFill>
          <a:blip r:embed="rId3"/>
          <a:stretch>
            <a:fillRect/>
          </a:stretch>
        </p:blipFill>
        <p:spPr>
          <a:xfrm>
            <a:off x="965216" y="581852"/>
            <a:ext cx="6782388" cy="344453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09F34039-8F6D-CBE4-FB62-81AD20F289E3}"/>
              </a:ext>
            </a:extLst>
          </p:cNvPr>
          <p:cNvGraphicFramePr/>
          <p:nvPr>
            <p:extLst>
              <p:ext uri="{D42A27DB-BD31-4B8C-83A1-F6EECF244321}">
                <p14:modId xmlns:p14="http://schemas.microsoft.com/office/powerpoint/2010/main" val="2564960645"/>
              </p:ext>
            </p:extLst>
          </p:nvPr>
        </p:nvGraphicFramePr>
        <p:xfrm>
          <a:off x="1540526" y="559117"/>
          <a:ext cx="6289579" cy="40252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FF510CB0-B1EA-4BA4-F814-6F7CC3C2B774}"/>
              </a:ext>
            </a:extLst>
          </p:cNvPr>
          <p:cNvSpPr txBox="1"/>
          <p:nvPr/>
        </p:nvSpPr>
        <p:spPr>
          <a:xfrm>
            <a:off x="7190913" y="426128"/>
            <a:ext cx="1722268" cy="1384995"/>
          </a:xfrm>
          <a:prstGeom prst="rect">
            <a:avLst/>
          </a:prstGeom>
          <a:noFill/>
        </p:spPr>
        <p:txBody>
          <a:bodyPr wrap="square" rtlCol="0">
            <a:spAutoFit/>
          </a:bodyPr>
          <a:lstStyle/>
          <a:p>
            <a:pPr algn="ctr"/>
            <a:r>
              <a:rPr lang="en-GB" dirty="0">
                <a:solidFill>
                  <a:schemeClr val="tx1"/>
                </a:solidFill>
              </a:rPr>
              <a:t>Traditional security tools fall short of adequately securing data due to several critical limitations.</a:t>
            </a:r>
            <a:endParaRPr lang="en-IE"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graphicEl>
                                              <a:dgm id="{99E1EB21-A503-4C1A-8297-77AE76D2335F}"/>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graphicEl>
                                              <a:dgm id="{51ABEF07-932F-4D39-9711-4C3C49A1E4B2}"/>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graphicEl>
                                              <a:dgm id="{00D78C2C-C99C-4224-8647-6EC32A2CEDB6}"/>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graphicEl>
                                              <a:dgm id="{7199F9E2-E24A-45EF-90A4-983C195592B3}"/>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graphicEl>
                                              <a:dgm id="{25B81F1D-6CFC-4BEB-A6BF-F488345F8906}"/>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graphicEl>
                                              <a:dgm id="{4D6362B2-4F70-49F4-9FB2-F6AB2205E1B2}"/>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graphicEl>
                                              <a:dgm id="{BBC1FD68-77E9-45F8-A1AB-C5821C7E6F41}"/>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graphicEl>
                                              <a:dgm id="{02657823-827A-483E-AAF8-C0B3E0728906}"/>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graphicEl>
                                              <a:dgm id="{BC439FF2-8BB1-4405-8699-B44BCBFDC6A6}"/>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graphicEl>
                                              <a:dgm id="{88C9A4BF-4658-4B7A-B9C5-EC626BE4D9E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8"/>
          <p:cNvSpPr txBox="1">
            <a:spLocks noGrp="1"/>
          </p:cNvSpPr>
          <p:nvPr>
            <p:ph type="title"/>
          </p:nvPr>
        </p:nvSpPr>
        <p:spPr>
          <a:xfrm>
            <a:off x="2655333" y="19276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Biggest Challenge </a:t>
            </a:r>
            <a:endParaRPr dirty="0"/>
          </a:p>
        </p:txBody>
      </p:sp>
      <p:pic>
        <p:nvPicPr>
          <p:cNvPr id="11" name="Picture 10" descr="A iceberg in the water&#10;&#10;Description automatically generated">
            <a:extLst>
              <a:ext uri="{FF2B5EF4-FFF2-40B4-BE49-F238E27FC236}">
                <a16:creationId xmlns:a16="http://schemas.microsoft.com/office/drawing/2014/main" id="{40DCB0E2-32BF-1BA6-33CB-69E9E666D5B8}"/>
              </a:ext>
            </a:extLst>
          </p:cNvPr>
          <p:cNvPicPr>
            <a:picLocks noChangeAspect="1"/>
          </p:cNvPicPr>
          <p:nvPr/>
        </p:nvPicPr>
        <p:blipFill>
          <a:blip r:embed="rId3"/>
          <a:stretch>
            <a:fillRect/>
          </a:stretch>
        </p:blipFill>
        <p:spPr>
          <a:xfrm>
            <a:off x="0" y="1"/>
            <a:ext cx="3857625" cy="5143500"/>
          </a:xfrm>
          <a:prstGeom prst="rect">
            <a:avLst/>
          </a:prstGeom>
        </p:spPr>
      </p:pic>
      <p:cxnSp>
        <p:nvCxnSpPr>
          <p:cNvPr id="13" name="Straight Arrow Connector 12">
            <a:extLst>
              <a:ext uri="{FF2B5EF4-FFF2-40B4-BE49-F238E27FC236}">
                <a16:creationId xmlns:a16="http://schemas.microsoft.com/office/drawing/2014/main" id="{CDA42C20-3A97-26DC-BB9D-C4A4F11A9437}"/>
              </a:ext>
            </a:extLst>
          </p:cNvPr>
          <p:cNvCxnSpPr/>
          <p:nvPr/>
        </p:nvCxnSpPr>
        <p:spPr>
          <a:xfrm>
            <a:off x="4024876" y="1528390"/>
            <a:ext cx="14648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040643FC-2C32-94D9-4058-32F420B3FFF7}"/>
              </a:ext>
            </a:extLst>
          </p:cNvPr>
          <p:cNvPicPr>
            <a:picLocks noChangeAspect="1"/>
          </p:cNvPicPr>
          <p:nvPr/>
        </p:nvPicPr>
        <p:blipFill>
          <a:blip r:embed="rId4"/>
          <a:stretch>
            <a:fillRect/>
          </a:stretch>
        </p:blipFill>
        <p:spPr>
          <a:xfrm>
            <a:off x="3986073" y="2454521"/>
            <a:ext cx="1542422" cy="158510"/>
          </a:xfrm>
          <a:prstGeom prst="rect">
            <a:avLst/>
          </a:prstGeom>
        </p:spPr>
      </p:pic>
      <p:sp>
        <p:nvSpPr>
          <p:cNvPr id="15" name="TextBox 14">
            <a:extLst>
              <a:ext uri="{FF2B5EF4-FFF2-40B4-BE49-F238E27FC236}">
                <a16:creationId xmlns:a16="http://schemas.microsoft.com/office/drawing/2014/main" id="{235122FC-7092-DD09-006F-B69653114882}"/>
              </a:ext>
            </a:extLst>
          </p:cNvPr>
          <p:cNvSpPr txBox="1"/>
          <p:nvPr/>
        </p:nvSpPr>
        <p:spPr>
          <a:xfrm>
            <a:off x="5528495" y="1328335"/>
            <a:ext cx="3000653" cy="400110"/>
          </a:xfrm>
          <a:prstGeom prst="rect">
            <a:avLst/>
          </a:prstGeom>
          <a:noFill/>
        </p:spPr>
        <p:txBody>
          <a:bodyPr wrap="square" rtlCol="0">
            <a:spAutoFit/>
          </a:bodyPr>
          <a:lstStyle/>
          <a:p>
            <a:r>
              <a:rPr lang="en-IE" sz="2000" dirty="0">
                <a:solidFill>
                  <a:schemeClr val="tx1"/>
                </a:solidFill>
              </a:rPr>
              <a:t>Data You Know About  </a:t>
            </a:r>
          </a:p>
        </p:txBody>
      </p:sp>
      <p:sp>
        <p:nvSpPr>
          <p:cNvPr id="17" name="TextBox 16">
            <a:extLst>
              <a:ext uri="{FF2B5EF4-FFF2-40B4-BE49-F238E27FC236}">
                <a16:creationId xmlns:a16="http://schemas.microsoft.com/office/drawing/2014/main" id="{6A24E0C7-3B59-9D71-C73E-E960D393C71B}"/>
              </a:ext>
            </a:extLst>
          </p:cNvPr>
          <p:cNvSpPr txBox="1"/>
          <p:nvPr/>
        </p:nvSpPr>
        <p:spPr>
          <a:xfrm>
            <a:off x="5528495" y="2333721"/>
            <a:ext cx="347116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E" sz="2000" b="0" i="0" u="none" strike="noStrike" kern="0" cap="none" spc="0" normalizeH="0" baseline="0" noProof="0" dirty="0">
                <a:ln>
                  <a:noFill/>
                </a:ln>
                <a:solidFill>
                  <a:srgbClr val="FFFFFF"/>
                </a:solidFill>
                <a:effectLst/>
                <a:uLnTx/>
                <a:uFillTx/>
                <a:latin typeface="Arial"/>
                <a:cs typeface="Arial"/>
                <a:sym typeface="Arial"/>
              </a:rPr>
              <a:t>Data You Don’t Know About </a:t>
            </a:r>
          </a:p>
        </p:txBody>
      </p:sp>
      <p:sp>
        <p:nvSpPr>
          <p:cNvPr id="19" name="TextBox 18">
            <a:extLst>
              <a:ext uri="{FF2B5EF4-FFF2-40B4-BE49-F238E27FC236}">
                <a16:creationId xmlns:a16="http://schemas.microsoft.com/office/drawing/2014/main" id="{724F0B0A-DD58-29E7-FFCE-D16AFF5B4E3E}"/>
              </a:ext>
            </a:extLst>
          </p:cNvPr>
          <p:cNvSpPr txBox="1"/>
          <p:nvPr/>
        </p:nvSpPr>
        <p:spPr>
          <a:xfrm>
            <a:off x="125474" y="125167"/>
            <a:ext cx="1287261" cy="707886"/>
          </a:xfrm>
          <a:prstGeom prst="rect">
            <a:avLst/>
          </a:prstGeom>
          <a:noFill/>
        </p:spPr>
        <p:txBody>
          <a:bodyPr wrap="square" rtlCol="0">
            <a:spAutoFit/>
          </a:bodyPr>
          <a:lstStyle/>
          <a:p>
            <a:r>
              <a:rPr lang="en-IE" sz="4000" dirty="0">
                <a:solidFill>
                  <a:schemeClr val="tx1"/>
                </a:solidFill>
              </a:rPr>
              <a:t>15%</a:t>
            </a:r>
          </a:p>
        </p:txBody>
      </p:sp>
      <p:sp>
        <p:nvSpPr>
          <p:cNvPr id="20" name="TextBox 19">
            <a:extLst>
              <a:ext uri="{FF2B5EF4-FFF2-40B4-BE49-F238E27FC236}">
                <a16:creationId xmlns:a16="http://schemas.microsoft.com/office/drawing/2014/main" id="{5723CC9A-F382-3E29-26FF-A4341F82CE34}"/>
              </a:ext>
            </a:extLst>
          </p:cNvPr>
          <p:cNvSpPr txBox="1"/>
          <p:nvPr/>
        </p:nvSpPr>
        <p:spPr>
          <a:xfrm>
            <a:off x="125474" y="4310447"/>
            <a:ext cx="1287261" cy="707886"/>
          </a:xfrm>
          <a:prstGeom prst="rect">
            <a:avLst/>
          </a:prstGeom>
          <a:noFill/>
        </p:spPr>
        <p:txBody>
          <a:bodyPr wrap="square" rtlCol="0">
            <a:spAutoFit/>
          </a:bodyPr>
          <a:lstStyle/>
          <a:p>
            <a:r>
              <a:rPr lang="en-IE" sz="4000" dirty="0">
                <a:solidFill>
                  <a:schemeClr val="tx1"/>
                </a:solidFill>
              </a:rPr>
              <a:t>85% </a:t>
            </a:r>
          </a:p>
        </p:txBody>
      </p:sp>
      <p:sp>
        <p:nvSpPr>
          <p:cNvPr id="21" name="TextBox 20">
            <a:extLst>
              <a:ext uri="{FF2B5EF4-FFF2-40B4-BE49-F238E27FC236}">
                <a16:creationId xmlns:a16="http://schemas.microsoft.com/office/drawing/2014/main" id="{698CE47F-F1FC-A1BE-E634-45669463F60E}"/>
              </a:ext>
            </a:extLst>
          </p:cNvPr>
          <p:cNvSpPr txBox="1"/>
          <p:nvPr/>
        </p:nvSpPr>
        <p:spPr>
          <a:xfrm>
            <a:off x="5974672" y="2733831"/>
            <a:ext cx="3169328" cy="1323439"/>
          </a:xfrm>
          <a:prstGeom prst="rect">
            <a:avLst/>
          </a:prstGeom>
          <a:noFill/>
        </p:spPr>
        <p:txBody>
          <a:bodyPr wrap="square" rtlCol="0">
            <a:spAutoFit/>
          </a:bodyPr>
          <a:lstStyle/>
          <a:p>
            <a:pPr marL="285750" indent="-285750">
              <a:buFont typeface="Arial" panose="020B0604020202020204" pitchFamily="34" charset="0"/>
              <a:buChar char="•"/>
            </a:pPr>
            <a:r>
              <a:rPr lang="en-IE" sz="2000" dirty="0">
                <a:solidFill>
                  <a:schemeClr val="accent1"/>
                </a:solidFill>
              </a:rPr>
              <a:t>Un</a:t>
            </a:r>
            <a:r>
              <a:rPr lang="en-IE" sz="2000" dirty="0">
                <a:solidFill>
                  <a:schemeClr val="tx1"/>
                </a:solidFill>
              </a:rPr>
              <a:t>seen</a:t>
            </a:r>
          </a:p>
          <a:p>
            <a:pPr marL="285750" indent="-285750">
              <a:buFont typeface="Arial" panose="020B0604020202020204" pitchFamily="34" charset="0"/>
              <a:buChar char="•"/>
            </a:pPr>
            <a:r>
              <a:rPr lang="en-IE" sz="2000" dirty="0">
                <a:solidFill>
                  <a:schemeClr val="accent1"/>
                </a:solidFill>
              </a:rPr>
              <a:t>Un</a:t>
            </a:r>
            <a:r>
              <a:rPr lang="en-IE" sz="2000" dirty="0">
                <a:solidFill>
                  <a:schemeClr val="tx1"/>
                </a:solidFill>
              </a:rPr>
              <a:t>known</a:t>
            </a:r>
          </a:p>
          <a:p>
            <a:pPr marL="285750" indent="-285750">
              <a:buFont typeface="Arial" panose="020B0604020202020204" pitchFamily="34" charset="0"/>
              <a:buChar char="•"/>
            </a:pPr>
            <a:r>
              <a:rPr lang="en-IE" sz="2000" dirty="0">
                <a:solidFill>
                  <a:schemeClr val="accent1"/>
                </a:solidFill>
              </a:rPr>
              <a:t>Un</a:t>
            </a:r>
            <a:r>
              <a:rPr lang="en-IE" sz="2000" dirty="0">
                <a:solidFill>
                  <a:schemeClr val="tx1"/>
                </a:solidFill>
              </a:rPr>
              <a:t>identified</a:t>
            </a:r>
          </a:p>
          <a:p>
            <a:pPr marL="285750" indent="-285750">
              <a:buFont typeface="Arial" panose="020B0604020202020204" pitchFamily="34" charset="0"/>
              <a:buChar char="•"/>
            </a:pPr>
            <a:r>
              <a:rPr lang="en-IE" sz="2000" dirty="0">
                <a:solidFill>
                  <a:schemeClr val="accent1"/>
                </a:solidFill>
              </a:rPr>
              <a:t>Un</a:t>
            </a:r>
            <a:r>
              <a:rPr lang="en-IE" sz="2000" dirty="0">
                <a:solidFill>
                  <a:schemeClr val="tx1"/>
                </a:solidFill>
              </a:rPr>
              <a:t>discovered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pic>
        <p:nvPicPr>
          <p:cNvPr id="7" name="Picture 6" descr="A group of people standing in a room with many lights&#10;&#10;Description automatically generated">
            <a:extLst>
              <a:ext uri="{FF2B5EF4-FFF2-40B4-BE49-F238E27FC236}">
                <a16:creationId xmlns:a16="http://schemas.microsoft.com/office/drawing/2014/main" id="{AD0C32B1-4B59-AD80-6162-0317F4E473FA}"/>
              </a:ext>
            </a:extLst>
          </p:cNvPr>
          <p:cNvPicPr>
            <a:picLocks noChangeAspect="1"/>
          </p:cNvPicPr>
          <p:nvPr/>
        </p:nvPicPr>
        <p:blipFill>
          <a:blip r:embed="rId3"/>
          <a:stretch>
            <a:fillRect/>
          </a:stretch>
        </p:blipFill>
        <p:spPr>
          <a:xfrm>
            <a:off x="-62144" y="0"/>
            <a:ext cx="9206144" cy="5143500"/>
          </a:xfrm>
          <a:prstGeom prst="rect">
            <a:avLst/>
          </a:prstGeom>
        </p:spPr>
      </p:pic>
      <p:sp>
        <p:nvSpPr>
          <p:cNvPr id="8" name="TextBox 7">
            <a:extLst>
              <a:ext uri="{FF2B5EF4-FFF2-40B4-BE49-F238E27FC236}">
                <a16:creationId xmlns:a16="http://schemas.microsoft.com/office/drawing/2014/main" id="{985DDAC8-1669-A2F3-1417-EDF20EF3F20B}"/>
              </a:ext>
            </a:extLst>
          </p:cNvPr>
          <p:cNvSpPr txBox="1"/>
          <p:nvPr/>
        </p:nvSpPr>
        <p:spPr>
          <a:xfrm>
            <a:off x="5069150" y="408373"/>
            <a:ext cx="3773010" cy="1477328"/>
          </a:xfrm>
          <a:prstGeom prst="rect">
            <a:avLst/>
          </a:prstGeom>
          <a:noFill/>
        </p:spPr>
        <p:txBody>
          <a:bodyPr wrap="square" rtlCol="0">
            <a:spAutoFit/>
          </a:bodyPr>
          <a:lstStyle/>
          <a:p>
            <a:r>
              <a:rPr kumimoji="0" lang="en-IE" sz="3000" b="1" u="none" strike="noStrike" kern="0" cap="none" spc="0" normalizeH="0" baseline="0" noProof="0" dirty="0">
                <a:ln>
                  <a:noFill/>
                </a:ln>
                <a:solidFill>
                  <a:schemeClr val="tx1"/>
                </a:solidFill>
                <a:effectLst/>
                <a:uLnTx/>
                <a:uFillTx/>
                <a:latin typeface="Be Vietnam Pro"/>
                <a:sym typeface="Be Vietnam Pro"/>
              </a:rPr>
              <a:t>What can help us solve today’s data security issues? </a:t>
            </a:r>
            <a:endParaRPr lang="en-IE" dirty="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44"/>
          <p:cNvSpPr txBox="1">
            <a:spLocks noGrp="1"/>
          </p:cNvSpPr>
          <p:nvPr>
            <p:ph type="title"/>
          </p:nvPr>
        </p:nvSpPr>
        <p:spPr>
          <a:xfrm>
            <a:off x="813482" y="3565437"/>
            <a:ext cx="7149787" cy="58395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Data Security Posture Management </a:t>
            </a:r>
            <a:endParaRPr sz="2800" dirty="0"/>
          </a:p>
        </p:txBody>
      </p:sp>
      <p:sp>
        <p:nvSpPr>
          <p:cNvPr id="4" name="TextBox 3">
            <a:extLst>
              <a:ext uri="{FF2B5EF4-FFF2-40B4-BE49-F238E27FC236}">
                <a16:creationId xmlns:a16="http://schemas.microsoft.com/office/drawing/2014/main" id="{1C3CC93E-3938-3B61-D2BF-B6BDB1E89CBA}"/>
              </a:ext>
            </a:extLst>
          </p:cNvPr>
          <p:cNvSpPr txBox="1"/>
          <p:nvPr/>
        </p:nvSpPr>
        <p:spPr>
          <a:xfrm>
            <a:off x="2823099" y="1100831"/>
            <a:ext cx="5779362" cy="1200329"/>
          </a:xfrm>
          <a:prstGeom prst="rect">
            <a:avLst/>
          </a:prstGeom>
          <a:noFill/>
        </p:spPr>
        <p:txBody>
          <a:bodyPr wrap="square" rtlCol="0">
            <a:spAutoFit/>
          </a:bodyPr>
          <a:lstStyle/>
          <a:p>
            <a:pPr algn="just"/>
            <a:r>
              <a:rPr lang="en-IE" sz="2400" i="1" dirty="0">
                <a:solidFill>
                  <a:schemeClr val="tx1"/>
                </a:solidFill>
              </a:rPr>
              <a:t>Security and risk management leaders should use a </a:t>
            </a:r>
            <a:r>
              <a:rPr lang="en-IE" sz="2400" i="1" dirty="0">
                <a:solidFill>
                  <a:schemeClr val="accent1"/>
                </a:solidFill>
              </a:rPr>
              <a:t>strategic roadmap </a:t>
            </a:r>
            <a:r>
              <a:rPr lang="en-IE" sz="2400" i="1" dirty="0">
                <a:solidFill>
                  <a:schemeClr val="tx1"/>
                </a:solidFill>
              </a:rPr>
              <a:t>to capitalize on data security strategy.</a:t>
            </a:r>
          </a:p>
        </p:txBody>
      </p:sp>
      <p:pic>
        <p:nvPicPr>
          <p:cNvPr id="5" name="Picture 4">
            <a:extLst>
              <a:ext uri="{FF2B5EF4-FFF2-40B4-BE49-F238E27FC236}">
                <a16:creationId xmlns:a16="http://schemas.microsoft.com/office/drawing/2014/main" id="{9714A36A-58DC-9593-166A-B86048DB7B21}"/>
              </a:ext>
            </a:extLst>
          </p:cNvPr>
          <p:cNvPicPr>
            <a:picLocks noChangeAspect="1"/>
          </p:cNvPicPr>
          <p:nvPr/>
        </p:nvPicPr>
        <p:blipFill>
          <a:blip r:embed="rId3"/>
          <a:stretch>
            <a:fillRect/>
          </a:stretch>
        </p:blipFill>
        <p:spPr>
          <a:xfrm>
            <a:off x="7023460" y="1986436"/>
            <a:ext cx="1579001" cy="15790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5" grpId="0"/>
    </p:bldLst>
  </p:timing>
</p:sld>
</file>

<file path=ppt/theme/theme1.xml><?xml version="1.0" encoding="utf-8"?>
<a:theme xmlns:a="http://schemas.openxmlformats.org/drawingml/2006/main" name="Healthcare AI Workshop by Slidesgo">
  <a:themeElements>
    <a:clrScheme name="Simple Light">
      <a:dk1>
        <a:srgbClr val="FFFFFF"/>
      </a:dk1>
      <a:lt1>
        <a:srgbClr val="140036"/>
      </a:lt1>
      <a:dk2>
        <a:srgbClr val="3D41A8"/>
      </a:dk2>
      <a:lt2>
        <a:srgbClr val="4F57C2"/>
      </a:lt2>
      <a:accent1>
        <a:srgbClr val="57CDDD"/>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1670</TotalTime>
  <Words>1350</Words>
  <Application>Microsoft Office PowerPoint</Application>
  <PresentationFormat>On-screen Show (16:9)</PresentationFormat>
  <Paragraphs>104</Paragraphs>
  <Slides>18</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Open Sans</vt:lpstr>
      <vt:lpstr>Arial</vt:lpstr>
      <vt:lpstr>Arimo</vt:lpstr>
      <vt:lpstr>Be Vietnam Pro</vt:lpstr>
      <vt:lpstr>Wingdings</vt:lpstr>
      <vt:lpstr>Healthcare AI Workshop by Slidesgo</vt:lpstr>
      <vt:lpstr>Mastering Data Security  with DSPM:  A Data-First Approach</vt:lpstr>
      <vt:lpstr>PowerPoint Presentation</vt:lpstr>
      <vt:lpstr>Data Security Landscape</vt:lpstr>
      <vt:lpstr>DATA</vt:lpstr>
      <vt:lpstr>Why?</vt:lpstr>
      <vt:lpstr>PowerPoint Presentation</vt:lpstr>
      <vt:lpstr>The Biggest Challenge </vt:lpstr>
      <vt:lpstr>PowerPoint Presentation</vt:lpstr>
      <vt:lpstr>Data Security Posture Management </vt:lpstr>
      <vt:lpstr>PowerPoint Presentation</vt:lpstr>
      <vt:lpstr>Foundational Level</vt:lpstr>
      <vt:lpstr>PowerPoint Presentation</vt:lpstr>
      <vt:lpstr>Developing Level </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Agata Crowley</cp:lastModifiedBy>
  <cp:revision>16</cp:revision>
  <dcterms:modified xsi:type="dcterms:W3CDTF">2024-07-15T14:58:10Z</dcterms:modified>
</cp:coreProperties>
</file>